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87" r:id="rId3"/>
    <p:sldId id="280" r:id="rId4"/>
    <p:sldId id="293" r:id="rId5"/>
    <p:sldId id="281" r:id="rId6"/>
    <p:sldId id="289" r:id="rId7"/>
    <p:sldId id="297" r:id="rId8"/>
    <p:sldId id="294" r:id="rId9"/>
    <p:sldId id="282" r:id="rId10"/>
    <p:sldId id="298" r:id="rId11"/>
    <p:sldId id="299" r:id="rId12"/>
    <p:sldId id="290" r:id="rId13"/>
    <p:sldId id="292" r:id="rId14"/>
    <p:sldId id="296" r:id="rId15"/>
    <p:sldId id="279" r:id="rId16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0771" autoAdjust="0"/>
  </p:normalViewPr>
  <p:slideViewPr>
    <p:cSldViewPr>
      <p:cViewPr>
        <p:scale>
          <a:sx n="80" d="100"/>
          <a:sy n="80" d="100"/>
        </p:scale>
        <p:origin x="-72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敵キャラの紹介も忘れず！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現在ラフが上がって、モデルの製作段階に入っている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158044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二</a:t>
            </a:r>
            <a:r>
              <a:rPr lang="ja-JP" altLang="en-US" dirty="0" smtClean="0"/>
              <a:t>回卒業制作プレゼンテーション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4567386"/>
            <a:ext cx="6172200" cy="1028700"/>
          </a:xfrm>
        </p:spPr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2017/1/24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816815" y="195486"/>
            <a:ext cx="6715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成長して</a:t>
            </a:r>
            <a:r>
              <a:rPr kumimoji="1" lang="en-US" altLang="ja-JP" sz="2000" dirty="0" smtClean="0"/>
              <a:t>……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狩って狩って</a:t>
            </a:r>
            <a:r>
              <a:rPr kumimoji="1" lang="ja-JP" altLang="en-US" sz="2000" dirty="0" smtClean="0"/>
              <a:t>狩りまくる対戦型アクション</a:t>
            </a:r>
            <a:r>
              <a:rPr kumimoji="1" lang="en-US" altLang="ja-JP" sz="2000" dirty="0" smtClean="0"/>
              <a:t>RPG</a:t>
            </a:r>
            <a:r>
              <a:rPr kumimoji="1" lang="ja-JP" altLang="en-US" sz="2000" dirty="0" smtClean="0"/>
              <a:t>！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7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ハンブレの注目ポイント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成長戦略こそ、個の見せ所！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35646"/>
            <a:ext cx="8363272" cy="165618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では、実機プレイに参ります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少々お待ちくださいませ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76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今後の実装予定＆次回発表内容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予定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704206"/>
            <a:ext cx="8686800" cy="245172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今回は非常に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8" y="-92546"/>
            <a:ext cx="7560839" cy="42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数ヶ月</a:t>
            </a:r>
            <a:r>
              <a:rPr kumimoji="1" lang="ja-JP" altLang="en-US" sz="3600" dirty="0" smtClean="0"/>
              <a:t>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427734"/>
            <a:ext cx="74676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就職活動に</a:t>
            </a:r>
            <a:r>
              <a:rPr kumimoji="1" lang="ja-JP" altLang="en-US" sz="4400" dirty="0" smtClean="0"/>
              <a:t>追われた結果</a:t>
            </a:r>
            <a:r>
              <a:rPr kumimoji="1" lang="en-US" altLang="ja-JP" sz="4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067694"/>
            <a:ext cx="7467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地獄のようなスケジュールに</a:t>
            </a:r>
            <a:endParaRPr lang="en-US" altLang="ja-JP" sz="4400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追われてました</a:t>
            </a:r>
            <a:endParaRPr lang="en-US" altLang="ja-JP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0032" y="425929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trike="sngStrike" dirty="0" smtClean="0"/>
              <a:t>遅刻欠席には気を付けよう！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1321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</a:t>
            </a:r>
            <a:r>
              <a:rPr kumimoji="1" lang="ja-JP" altLang="en-US" dirty="0" smtClean="0"/>
              <a:t>、見所などの紹介から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067694"/>
            <a:ext cx="7467600" cy="1515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おさらい　ハンブレとは？</a:t>
            </a:r>
            <a:endParaRPr kumimoji="1"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プロトタイプ</a:t>
            </a:r>
            <a:r>
              <a:rPr kumimoji="1" lang="ja-JP" altLang="en-US" sz="4000" dirty="0" smtClean="0"/>
              <a:t>実機</a:t>
            </a:r>
            <a:r>
              <a:rPr kumimoji="1" lang="ja-JP" altLang="en-US" sz="4000" dirty="0"/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0296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敵</a:t>
            </a:r>
            <a:r>
              <a:rPr lang="ja-JP" altLang="en-US" sz="2000" dirty="0" smtClean="0"/>
              <a:t>を倒し</a:t>
            </a:r>
            <a:r>
              <a:rPr lang="en-US" altLang="ja-JP" sz="2000" dirty="0" smtClean="0"/>
              <a:t>……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1165</TotalTime>
  <Words>178</Words>
  <Application>Microsoft Office PowerPoint</Application>
  <PresentationFormat>画面に合わせる (16:9)</PresentationFormat>
  <Paragraphs>45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スパイス</vt:lpstr>
      <vt:lpstr>第二回卒業制作プレゼンテーション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前回までのハンブレ</vt:lpstr>
      <vt:lpstr>前回までのハンブレ</vt:lpstr>
      <vt:lpstr>というわけで、見所などの紹介から</vt:lpstr>
      <vt:lpstr>ハンブレとは？</vt:lpstr>
      <vt:lpstr>ハンブレとは？</vt:lpstr>
      <vt:lpstr>ハンブレとは？</vt:lpstr>
      <vt:lpstr>ハンブレの注目ポイント</vt:lpstr>
      <vt:lpstr>では、実機プレイに参ります 少々お待ちくださいませ</vt:lpstr>
      <vt:lpstr>今後の実装予定＆次回発表内容(予定)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Nyamris</cp:lastModifiedBy>
  <cp:revision>83</cp:revision>
  <dcterms:created xsi:type="dcterms:W3CDTF">2016-10-11T04:57:43Z</dcterms:created>
  <dcterms:modified xsi:type="dcterms:W3CDTF">2017-01-24T06:29:54Z</dcterms:modified>
</cp:coreProperties>
</file>