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87" r:id="rId3"/>
    <p:sldId id="280" r:id="rId4"/>
    <p:sldId id="293" r:id="rId5"/>
    <p:sldId id="281" r:id="rId6"/>
    <p:sldId id="289" r:id="rId7"/>
    <p:sldId id="294" r:id="rId8"/>
    <p:sldId id="282" r:id="rId9"/>
    <p:sldId id="290" r:id="rId10"/>
    <p:sldId id="292" r:id="rId11"/>
    <p:sldId id="296" r:id="rId12"/>
    <p:sldId id="279" r:id="rId1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0771" autoAdjust="0"/>
  </p:normalViewPr>
  <p:slideViewPr>
    <p:cSldViewPr>
      <p:cViewPr>
        <p:scale>
          <a:sx n="80" d="100"/>
          <a:sy n="80" d="100"/>
        </p:scale>
        <p:origin x="-1122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敵キャラの紹介も忘れず！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現在ラフが上がって、モデルの製作段階に入っている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158044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二</a:t>
            </a:r>
            <a:r>
              <a:rPr lang="ja-JP" altLang="en-US" dirty="0" smtClean="0"/>
              <a:t>回卒業制作プレゼンテーション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4567386"/>
            <a:ext cx="6172200" cy="1028700"/>
          </a:xfrm>
        </p:spPr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2016/11/17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816815" y="195486"/>
            <a:ext cx="6715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35646"/>
            <a:ext cx="8363272" cy="165618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では、実機プレイに参ります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少々お待ちくださいませ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76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今後の実装予定＆次回発表内容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予定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704206"/>
            <a:ext cx="8686800" cy="2451720"/>
          </a:xfrm>
        </p:spPr>
        <p:txBody>
          <a:bodyPr>
            <a:normAutofit/>
          </a:bodyPr>
          <a:lstStyle/>
          <a:p>
            <a:r>
              <a:rPr lang="ja-JP" altLang="en-US" dirty="0"/>
              <a:t>就</a:t>
            </a:r>
            <a:r>
              <a:rPr lang="ja-JP" altLang="en-US" dirty="0" smtClean="0"/>
              <a:t>活でのプログラム遅れを全力で取り戻します</a:t>
            </a:r>
            <a:r>
              <a:rPr lang="en-US" altLang="ja-JP" dirty="0" smtClean="0"/>
              <a:t>(</a:t>
            </a:r>
            <a:r>
              <a:rPr lang="ja-JP" altLang="en-US" dirty="0" smtClean="0"/>
              <a:t>汗</a:t>
            </a:r>
            <a:r>
              <a:rPr lang="en-US" altLang="ja-JP" dirty="0" smtClean="0"/>
              <a:t>)</a:t>
            </a:r>
          </a:p>
          <a:p>
            <a:endParaRPr kumimoji="1" lang="en-US" altLang="ja-JP" dirty="0"/>
          </a:p>
          <a:p>
            <a:r>
              <a:rPr kumimoji="1" lang="ja-JP" altLang="en-US" dirty="0" smtClean="0"/>
              <a:t>デザイン面は随時素材を</a:t>
            </a:r>
            <a:r>
              <a:rPr lang="ja-JP" altLang="en-US" dirty="0" smtClean="0"/>
              <a:t>投入</a:t>
            </a:r>
            <a:r>
              <a:rPr lang="ja-JP" altLang="en-US" dirty="0"/>
              <a:t>　</a:t>
            </a:r>
            <a:r>
              <a:rPr lang="ja-JP" altLang="en-US" dirty="0" smtClean="0"/>
              <a:t>次はもっと華やかに！？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当然ですが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次回こそは遊べる</a:t>
            </a:r>
            <a:r>
              <a:rPr kumimoji="1" lang="ja-JP" altLang="en-US" dirty="0" smtClean="0"/>
              <a:t>状態にします。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8" y="-92546"/>
            <a:ext cx="7560839" cy="42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早一ヶ月。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139702"/>
            <a:ext cx="7467600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就職活動に追われながらも、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制作を続けています。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lang="en-US" altLang="ja-JP" sz="1800" dirty="0" smtClean="0"/>
              <a:t>(</a:t>
            </a:r>
            <a:r>
              <a:rPr lang="ja-JP" altLang="en-US" sz="1800" dirty="0" smtClean="0"/>
              <a:t>今日もＰＧ二人が就活で抜けています</a:t>
            </a:r>
            <a:r>
              <a:rPr lang="ja-JP" altLang="en-US" sz="1800" dirty="0" smtClean="0"/>
              <a:t>。</a:t>
            </a:r>
            <a:r>
              <a:rPr lang="en-US" altLang="ja-JP" sz="1800" dirty="0" smtClean="0"/>
              <a:t>)</a:t>
            </a:r>
          </a:p>
          <a:p>
            <a:pPr marL="0" indent="0">
              <a:buNone/>
            </a:pPr>
            <a:r>
              <a:rPr kumimoji="1" lang="en-US" altLang="ja-JP" sz="1800" strike="sngStrike" dirty="0" smtClean="0"/>
              <a:t>(</a:t>
            </a:r>
            <a:r>
              <a:rPr kumimoji="1" lang="ja-JP" altLang="en-US" sz="1800" strike="sngStrike" dirty="0" smtClean="0"/>
              <a:t>進捗の遅れも生じています</a:t>
            </a:r>
            <a:r>
              <a:rPr kumimoji="1" lang="en-US" altLang="ja-JP" sz="1800" strike="sngStrike" dirty="0" smtClean="0"/>
              <a:t>)</a:t>
            </a:r>
            <a:endParaRPr kumimoji="1" lang="ja-JP" altLang="en-US" sz="1800" strike="sngStrike" dirty="0"/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というわけで、進捗の報告から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067694"/>
            <a:ext cx="7467600" cy="1515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デザイン進捗</a:t>
            </a:r>
            <a:endParaRPr kumimoji="1"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プロトタイプ実機</a:t>
            </a:r>
            <a:r>
              <a:rPr kumimoji="1" lang="ja-JP" altLang="en-US" sz="4000" dirty="0"/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0296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デザイン面</a:t>
            </a:r>
            <a:endParaRPr kumimoji="1" lang="en-US" altLang="ja-JP" sz="2000" dirty="0" smtClean="0"/>
          </a:p>
          <a:p>
            <a:pPr lvl="1"/>
            <a:r>
              <a:rPr lang="ja-JP" altLang="en-US" sz="2000" dirty="0" smtClean="0"/>
              <a:t>スッピン、ファイターのモデル完了！ 　スッピンは</a:t>
            </a:r>
            <a:r>
              <a:rPr lang="ja-JP" altLang="en-US" sz="2000" dirty="0" smtClean="0"/>
              <a:t>実装</a:t>
            </a:r>
            <a:r>
              <a:rPr lang="ja-JP" altLang="en-US" sz="2000" dirty="0"/>
              <a:t>済み</a:t>
            </a:r>
            <a:endParaRPr kumimoji="1" lang="ja-JP" altLang="en-US" sz="2000" dirty="0"/>
          </a:p>
        </p:txBody>
      </p:sp>
      <p:pic>
        <p:nvPicPr>
          <p:cNvPr id="1026" name="Picture 2" descr="C:\Users\2130071\Desktop\Baidu IME_2016-11-15_14-21-1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5686"/>
            <a:ext cx="2517080" cy="29049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2130071\Desktop\Baidu IME_2016-11-16_14-51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5684"/>
            <a:ext cx="2622363" cy="29049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3528" y="4155926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スッピン君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今のハンブレ進捗状況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dirty="0" smtClean="0"/>
              <a:t>デザイン面</a:t>
            </a:r>
            <a:endParaRPr kumimoji="1" lang="en-US" altLang="ja-JP" sz="2000" dirty="0" smtClean="0"/>
          </a:p>
          <a:p>
            <a:pPr lvl="1"/>
            <a:r>
              <a:rPr kumimoji="1" lang="ja-JP" altLang="en-US" sz="2000" dirty="0" smtClean="0"/>
              <a:t>戦いの舞台であるステージは現在テクスチャ制作中！</a:t>
            </a:r>
            <a:endParaRPr kumimoji="1" lang="ja-JP" altLang="en-US" sz="2000" dirty="0"/>
          </a:p>
        </p:txBody>
      </p:sp>
      <p:pic>
        <p:nvPicPr>
          <p:cNvPr id="2050" name="Picture 2" descr="C:\Users\2130071\Desktop\stage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1710"/>
            <a:ext cx="3212605" cy="24456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2130071\Desktop\stage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11710"/>
            <a:ext cx="4328406" cy="24247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1065</TotalTime>
  <Words>194</Words>
  <Application>Microsoft Office PowerPoint</Application>
  <PresentationFormat>画面に合わせる (16:9)</PresentationFormat>
  <Paragraphs>45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スパイス</vt:lpstr>
      <vt:lpstr>第二回卒業制作プレゼンテーション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前回までのハンブレ</vt:lpstr>
      <vt:lpstr>というわけで、進捗の報告から</vt:lpstr>
      <vt:lpstr>今のハンブレ進捗状況</vt:lpstr>
      <vt:lpstr>今のハンブレ進捗状況</vt:lpstr>
      <vt:lpstr>では、実機プレイに参ります 少々お待ちくださいませ</vt:lpstr>
      <vt:lpstr>今後の実装予定＆次回発表内容(予定)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80</cp:revision>
  <dcterms:created xsi:type="dcterms:W3CDTF">2016-10-11T04:57:43Z</dcterms:created>
  <dcterms:modified xsi:type="dcterms:W3CDTF">2016-11-17T00:42:57Z</dcterms:modified>
</cp:coreProperties>
</file>