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87" r:id="rId3"/>
    <p:sldId id="280" r:id="rId4"/>
    <p:sldId id="281" r:id="rId5"/>
    <p:sldId id="289" r:id="rId6"/>
    <p:sldId id="282" r:id="rId7"/>
    <p:sldId id="283" r:id="rId8"/>
    <p:sldId id="284" r:id="rId9"/>
    <p:sldId id="285" r:id="rId10"/>
    <p:sldId id="286" r:id="rId11"/>
    <p:sldId id="279" r:id="rId1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0771" autoAdjust="0"/>
  </p:normalViewPr>
  <p:slideViewPr>
    <p:cSldViewPr>
      <p:cViewPr>
        <p:scale>
          <a:sx n="130" d="100"/>
          <a:sy n="130" d="100"/>
        </p:scale>
        <p:origin x="-1116" y="-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390456" cy="1420772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二</a:t>
            </a:r>
            <a:r>
              <a:rPr lang="ja-JP" altLang="en-US" dirty="0" smtClean="0"/>
              <a:t>回</a:t>
            </a:r>
            <a:r>
              <a:rPr lang="ja-JP" altLang="en-US" dirty="0" smtClean="0"/>
              <a:t>卒業制作プレゼンテーション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BF7-0051-4006-810C-014A19F60712}" type="datetime1">
              <a:rPr kumimoji="1" lang="ja-JP" altLang="en-US" smtClean="0"/>
              <a:t>2016/11/15</a:t>
            </a:fld>
            <a:endParaRPr kumimoji="1" lang="ja-JP" altLang="en-US"/>
          </a:p>
        </p:txBody>
      </p:sp>
      <p:pic>
        <p:nvPicPr>
          <p:cNvPr id="5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2555776" y="123478"/>
            <a:ext cx="5544616" cy="31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ありがとうございました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9" y="-92546"/>
            <a:ext cx="5544616" cy="31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恒例のメンバー紹介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上田和佳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山口香奈実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永見美里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344166"/>
            <a:ext cx="7467600" cy="29557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対戦型</a:t>
            </a:r>
            <a:r>
              <a:rPr kumimoji="1" lang="en-US" altLang="ja-JP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ARPG</a:t>
            </a: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作るよ！</a:t>
            </a:r>
            <a:endParaRPr kumimoji="1" lang="ja-JP" altLang="en-US" sz="9600" dirty="0">
              <a:ln w="38100">
                <a:solidFill>
                  <a:srgbClr val="FF0000"/>
                </a:solidFill>
              </a:ln>
              <a:solidFill>
                <a:schemeClr val="bg1"/>
              </a:solidFill>
              <a:latin typeface="A-OTF 新ゴ Pro U" pitchFamily="34" charset="-128"/>
              <a:ea typeface="A-OTF 新ゴ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1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139702"/>
            <a:ext cx="7467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と、声高らかに宣言した時から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早一ヶ月。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139702"/>
            <a:ext cx="7467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就職活動に追われながらも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制作を続けています。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今日もＰＧ二人が就活で抜けています。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2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デザイン素材</a:t>
            </a:r>
            <a:endParaRPr kumimoji="1" lang="ja-JP" altLang="en-US" sz="2800" dirty="0"/>
          </a:p>
        </p:txBody>
      </p:sp>
      <p:pic>
        <p:nvPicPr>
          <p:cNvPr id="1026" name="Picture 2" descr="C:\Users\2130071\Desktop\Baidu IME_2016-11-15_14-21-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5686"/>
            <a:ext cx="2517080" cy="290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5">
      <a:majorFont>
        <a:latin typeface="Calibri"/>
        <a:ea typeface="ＤＦＰPOP2体W9"/>
        <a:cs typeface=""/>
      </a:majorFont>
      <a:minorFont>
        <a:latin typeface="Calibri"/>
        <a:ea typeface="ＤＦ中太丸ゴシック体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703</TotalTime>
  <Words>105</Words>
  <Application>Microsoft Office PowerPoint</Application>
  <PresentationFormat>画面に合わせる (16:9)</PresentationFormat>
  <Paragraphs>28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スパイス</vt:lpstr>
      <vt:lpstr>第二回卒業制作プレゼンテーション</vt:lpstr>
      <vt:lpstr>恒例のメンバー紹介</vt:lpstr>
      <vt:lpstr>前回までのハンブレ</vt:lpstr>
      <vt:lpstr>前回までのハンブレ</vt:lpstr>
      <vt:lpstr>前回までのハンブレ</vt:lpstr>
      <vt:lpstr>今のハンブレ進捗状況</vt:lpstr>
      <vt:lpstr>今のハンブレ進捗状況</vt:lpstr>
      <vt:lpstr>今のハンブレ進捗状況</vt:lpstr>
      <vt:lpstr>今のハンブレ進捗状況</vt:lpstr>
      <vt:lpstr>今のハンブレ進捗状況</vt:lpstr>
      <vt:lpstr>ご清聴頂き、 ありがとうございました！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63</cp:revision>
  <dcterms:created xsi:type="dcterms:W3CDTF">2016-10-11T04:57:43Z</dcterms:created>
  <dcterms:modified xsi:type="dcterms:W3CDTF">2016-11-15T05:52:22Z</dcterms:modified>
</cp:coreProperties>
</file>