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87" r:id="rId3"/>
    <p:sldId id="280" r:id="rId4"/>
    <p:sldId id="293" r:id="rId5"/>
    <p:sldId id="281" r:id="rId6"/>
    <p:sldId id="289" r:id="rId7"/>
    <p:sldId id="297" r:id="rId8"/>
    <p:sldId id="294" r:id="rId9"/>
    <p:sldId id="282" r:id="rId10"/>
    <p:sldId id="298" r:id="rId11"/>
    <p:sldId id="299" r:id="rId12"/>
    <p:sldId id="290" r:id="rId13"/>
    <p:sldId id="292" r:id="rId14"/>
    <p:sldId id="296" r:id="rId15"/>
    <p:sldId id="279" r:id="rId16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0" autoAdjust="0"/>
    <p:restoredTop sz="90771" autoAdjust="0"/>
  </p:normalViewPr>
  <p:slideViewPr>
    <p:cSldViewPr>
      <p:cViewPr>
        <p:scale>
          <a:sx n="80" d="100"/>
          <a:sy n="80" d="100"/>
        </p:scale>
        <p:origin x="-1122" y="-4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D8BCF-D63F-423A-BBFA-53EA679724C4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D347F-F281-4828-BA46-1DDEB626B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89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敵キャラの紹介も忘れず！</a:t>
            </a:r>
            <a:endParaRPr kumimoji="1" lang="en-US" altLang="ja-JP" dirty="0" smtClean="0"/>
          </a:p>
          <a:p>
            <a:r>
              <a:rPr kumimoji="1" lang="ja-JP" altLang="en-US" dirty="0" smtClean="0"/>
              <a:t>現在ラフが上がって、モデルの製作段階に入っている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D347F-F281-4828-BA46-1DDEB626BA2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18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ー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ー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円/楕円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付プレースホルダー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フッター プレースホルダー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1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86000" y="3158044"/>
            <a:ext cx="6390456" cy="1420772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ja-JP" altLang="en-US" dirty="0"/>
              <a:t>三</a:t>
            </a:r>
            <a:r>
              <a:rPr lang="ja-JP" altLang="en-US" dirty="0" smtClean="0"/>
              <a:t>回</a:t>
            </a:r>
            <a:r>
              <a:rPr lang="ja-JP" altLang="en-US" dirty="0" smtClean="0"/>
              <a:t>卒業制作プレゼンテーション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86000" y="4567386"/>
            <a:ext cx="6172200" cy="1028700"/>
          </a:xfrm>
        </p:spPr>
        <p:txBody>
          <a:bodyPr/>
          <a:lstStyle/>
          <a:p>
            <a:r>
              <a:rPr kumimoji="1" lang="ja-JP" altLang="en-US" dirty="0" smtClean="0"/>
              <a:t>発表チーム：ニャムランド</a:t>
            </a:r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BBF7-0051-4006-810C-014A19F60712}" type="datetime1">
              <a:rPr kumimoji="1" lang="ja-JP" altLang="en-US" smtClean="0"/>
              <a:t>2017/1/24</a:t>
            </a:fld>
            <a:endParaRPr kumimoji="1" lang="ja-JP" altLang="en-US"/>
          </a:p>
        </p:txBody>
      </p:sp>
      <p:pic>
        <p:nvPicPr>
          <p:cNvPr id="5" name="Picture 2" descr="C:\Users\2130071\Desktop\名称未設定 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71"/>
          <a:stretch/>
        </p:blipFill>
        <p:spPr bwMode="auto">
          <a:xfrm>
            <a:off x="1816815" y="195486"/>
            <a:ext cx="671562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2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ハンブレとは？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859216" cy="3655314"/>
          </a:xfrm>
        </p:spPr>
        <p:txBody>
          <a:bodyPr>
            <a:normAutofit/>
          </a:bodyPr>
          <a:lstStyle/>
          <a:p>
            <a:r>
              <a:rPr kumimoji="1" lang="ja-JP" altLang="en-US" sz="2000" dirty="0" smtClean="0"/>
              <a:t>成長して</a:t>
            </a:r>
            <a:r>
              <a:rPr kumimoji="1" lang="en-US" altLang="ja-JP" sz="2000" dirty="0" smtClean="0"/>
              <a:t>……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80112" y="4155926"/>
            <a:ext cx="2420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 PハイカラＰＯＰ体H" panose="020B0600010101010101" pitchFamily="50" charset="-128"/>
                <a:ea typeface="AR PハイカラＰＯＰ体H" panose="020B0600010101010101" pitchFamily="50" charset="-128"/>
              </a:rPr>
              <a:t>ファイター</a:t>
            </a:r>
            <a:endParaRPr kumimoji="1" lang="ja-JP" altLang="en-US" sz="40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 PハイカラＰＯＰ体H" panose="020B0600010101010101" pitchFamily="50" charset="-128"/>
              <a:ea typeface="AR PハイカラＰＯＰ体H" panose="020B0600010101010101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555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ハンブレとは？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859216" cy="3655314"/>
          </a:xfrm>
        </p:spPr>
        <p:txBody>
          <a:bodyPr>
            <a:normAutofit/>
          </a:bodyPr>
          <a:lstStyle/>
          <a:p>
            <a:r>
              <a:rPr kumimoji="1" lang="ja-JP" altLang="en-US" sz="2000" dirty="0" smtClean="0"/>
              <a:t>狩って狩って狩りまくる対戦型アクション</a:t>
            </a:r>
            <a:r>
              <a:rPr kumimoji="1" lang="en-US" altLang="ja-JP" sz="2000" dirty="0" smtClean="0"/>
              <a:t>RPG</a:t>
            </a:r>
            <a:r>
              <a:rPr kumimoji="1" lang="ja-JP" altLang="en-US" sz="2000" dirty="0" smtClean="0"/>
              <a:t>！</a:t>
            </a:r>
            <a:endParaRPr kumimoji="1" lang="en-US" altLang="ja-JP" sz="20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80112" y="4155926"/>
            <a:ext cx="2420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 PハイカラＰＯＰ体H" panose="020B0600010101010101" pitchFamily="50" charset="-128"/>
                <a:ea typeface="AR PハイカラＰＯＰ体H" panose="020B0600010101010101" pitchFamily="50" charset="-128"/>
              </a:rPr>
              <a:t>ファイター</a:t>
            </a:r>
            <a:endParaRPr kumimoji="1" lang="ja-JP" altLang="en-US" sz="40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 PハイカラＰＯＰ体H" panose="020B0600010101010101" pitchFamily="50" charset="-128"/>
              <a:ea typeface="AR PハイカラＰＯＰ体H" panose="020B0600010101010101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172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ハンブレの注目ポイント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成長戦略こそ、個の見せ所！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423541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635646"/>
            <a:ext cx="8363272" cy="1656184"/>
          </a:xfrm>
        </p:spPr>
        <p:txBody>
          <a:bodyPr>
            <a:noAutofit/>
          </a:bodyPr>
          <a:lstStyle/>
          <a:p>
            <a:r>
              <a:rPr kumimoji="1" lang="ja-JP" altLang="en-US" sz="4800" dirty="0" smtClean="0"/>
              <a:t>では、実機プレイに参ります</a:t>
            </a:r>
            <a:r>
              <a:rPr kumimoji="1" lang="en-US" altLang="ja-JP" sz="4800" dirty="0" smtClean="0"/>
              <a:t/>
            </a:r>
            <a:br>
              <a:rPr kumimoji="1" lang="en-US" altLang="ja-JP" sz="4800" dirty="0" smtClean="0"/>
            </a:br>
            <a:r>
              <a:rPr lang="ja-JP" altLang="en-US" sz="4800" dirty="0" smtClean="0"/>
              <a:t>少々お待ちくださいませ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26769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あと一週間、最終調整！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1704206"/>
            <a:ext cx="8686800" cy="2451720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87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3446339"/>
            <a:ext cx="7772400" cy="1357659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ご清聴頂き、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ありがとうございました</a:t>
            </a:r>
            <a:r>
              <a:rPr lang="ja-JP" altLang="en-US" dirty="0"/>
              <a:t>！</a:t>
            </a:r>
            <a:endParaRPr kumimoji="1" lang="ja-JP" altLang="en-US" dirty="0"/>
          </a:p>
        </p:txBody>
      </p:sp>
      <p:pic>
        <p:nvPicPr>
          <p:cNvPr id="4" name="Picture 2" descr="C:\Users\2130071\Desktop\名称未設定 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71"/>
          <a:stretch/>
        </p:blipFill>
        <p:spPr bwMode="auto">
          <a:xfrm>
            <a:off x="323528" y="-92546"/>
            <a:ext cx="7560839" cy="42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恒例のメンバー紹介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295636" y="1275606"/>
            <a:ext cx="6408712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髙鳥義行　高山拓巳　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中川文仁　大塚涼祐　茶野龍起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75556" y="1059582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278699" y="2571750"/>
            <a:ext cx="6442586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上田和佳</a:t>
            </a:r>
            <a:r>
              <a:rPr lang="ja-JP" altLang="en-US" sz="2800" dirty="0">
                <a:solidFill>
                  <a:schemeClr val="tx1"/>
                </a:solidFill>
              </a:rPr>
              <a:t>　</a:t>
            </a:r>
            <a:r>
              <a:rPr lang="ja-JP" altLang="en-US" sz="2800" dirty="0" smtClean="0">
                <a:solidFill>
                  <a:schemeClr val="tx1"/>
                </a:solidFill>
              </a:rPr>
              <a:t>山口香奈実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永見美里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75556" y="2355726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デザイン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259632" y="3867894"/>
            <a:ext cx="6480720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山岡　純也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75556" y="3651870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企画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1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前回までのハンブレ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115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2130071\Desktop\画像素材\拾ったもの\ef021-ft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4" t="3934" r="11270" b="5362"/>
          <a:stretch/>
        </p:blipFill>
        <p:spPr bwMode="auto">
          <a:xfrm rot="16200000">
            <a:off x="2000251" y="-2000253"/>
            <a:ext cx="5143501" cy="914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前回までのハンブレ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1344166"/>
            <a:ext cx="7467600" cy="295577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kumimoji="1" lang="ja-JP" altLang="en-US" sz="9600" dirty="0" smtClean="0">
                <a:ln w="38100">
                  <a:solidFill>
                    <a:srgbClr val="FF0000"/>
                  </a:solidFill>
                </a:ln>
                <a:solidFill>
                  <a:schemeClr val="bg1"/>
                </a:solidFill>
                <a:latin typeface="A-OTF 新ゴ Pro U" pitchFamily="34" charset="-128"/>
                <a:ea typeface="A-OTF 新ゴ Pro U" pitchFamily="34" charset="-128"/>
              </a:rPr>
              <a:t>対戦型</a:t>
            </a:r>
            <a:r>
              <a:rPr kumimoji="1" lang="en-US" altLang="ja-JP" sz="9600" dirty="0" smtClean="0">
                <a:ln w="38100">
                  <a:solidFill>
                    <a:srgbClr val="FF0000"/>
                  </a:solidFill>
                </a:ln>
                <a:solidFill>
                  <a:schemeClr val="bg1"/>
                </a:solidFill>
                <a:latin typeface="A-OTF 新ゴ Pro U" pitchFamily="34" charset="-128"/>
                <a:ea typeface="A-OTF 新ゴ Pro U" pitchFamily="34" charset="-128"/>
              </a:rPr>
              <a:t>ARPG</a:t>
            </a:r>
            <a:r>
              <a:rPr kumimoji="1" lang="ja-JP" altLang="en-US" sz="9600" dirty="0" smtClean="0">
                <a:ln w="38100">
                  <a:solidFill>
                    <a:srgbClr val="FF0000"/>
                  </a:solidFill>
                </a:ln>
                <a:solidFill>
                  <a:schemeClr val="bg1"/>
                </a:solidFill>
                <a:latin typeface="A-OTF 新ゴ Pro U" pitchFamily="34" charset="-128"/>
                <a:ea typeface="A-OTF 新ゴ Pro U" pitchFamily="34" charset="-128"/>
              </a:rPr>
              <a:t>作るよ！</a:t>
            </a:r>
            <a:endParaRPr kumimoji="1" lang="ja-JP" altLang="en-US" sz="9600" dirty="0">
              <a:ln w="38100">
                <a:solidFill>
                  <a:srgbClr val="FF0000"/>
                </a:solidFill>
              </a:ln>
              <a:solidFill>
                <a:schemeClr val="bg1"/>
              </a:solidFill>
              <a:latin typeface="A-OTF 新ゴ Pro U" pitchFamily="34" charset="-128"/>
              <a:ea typeface="A-OTF 新ゴ Pro U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78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前回までのハンブレ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67544" y="2139702"/>
            <a:ext cx="7467600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 smtClean="0"/>
              <a:t>と、声高らかに宣言した時から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ja-JP" altLang="en-US" sz="3600" dirty="0" smtClean="0"/>
              <a:t>数ヶ月。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1058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前回までのハンブレ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2427734"/>
            <a:ext cx="7467600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4400" dirty="0" smtClean="0"/>
              <a:t>就職活動に追われた結果</a:t>
            </a:r>
            <a:r>
              <a:rPr kumimoji="1" lang="en-US" altLang="ja-JP" sz="4400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92203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前回までのハンブレ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2067694"/>
            <a:ext cx="7467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400" dirty="0" smtClean="0">
                <a:latin typeface="ＡＲＰ古印体Ｂ" panose="020B0600010101010101" pitchFamily="50" charset="-128"/>
                <a:ea typeface="ＡＲＰ古印体Ｂ" panose="020B0600010101010101" pitchFamily="50" charset="-128"/>
              </a:rPr>
              <a:t>地獄のようなスケジュールに</a:t>
            </a:r>
            <a:endParaRPr lang="en-US" altLang="ja-JP" sz="4400" dirty="0">
              <a:latin typeface="ＡＲＰ古印体Ｂ" panose="020B0600010101010101" pitchFamily="50" charset="-128"/>
              <a:ea typeface="ＡＲＰ古印体Ｂ" panose="020B0600010101010101" pitchFamily="50" charset="-128"/>
            </a:endParaRPr>
          </a:p>
          <a:p>
            <a:pPr marL="0" indent="0">
              <a:buNone/>
            </a:pPr>
            <a:r>
              <a:rPr lang="ja-JP" altLang="en-US" sz="4400" dirty="0" smtClean="0">
                <a:latin typeface="ＡＲＰ古印体Ｂ" panose="020B0600010101010101" pitchFamily="50" charset="-128"/>
                <a:ea typeface="ＡＲＰ古印体Ｂ" panose="020B0600010101010101" pitchFamily="50" charset="-128"/>
              </a:rPr>
              <a:t>追われてました</a:t>
            </a:r>
            <a:endParaRPr lang="en-US" altLang="ja-JP" dirty="0">
              <a:latin typeface="ＡＲＰ古印体Ｂ" panose="020B0600010101010101" pitchFamily="50" charset="-128"/>
              <a:ea typeface="ＡＲＰ古印体Ｂ" panose="020B0600010101010101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60032" y="425929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trike="sngStrike" dirty="0" smtClean="0"/>
              <a:t>遅刻欠席には気を付けよう！</a:t>
            </a:r>
            <a:endParaRPr kumimoji="1" lang="ja-JP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1321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というわけで、見所などの紹介から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67544" y="2067694"/>
            <a:ext cx="7467600" cy="15156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4000" dirty="0" smtClean="0"/>
              <a:t>おさらい　ハンブレとは？</a:t>
            </a:r>
            <a:endParaRPr kumimoji="1" lang="en-US" altLang="ja-JP" sz="40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4000" dirty="0" smtClean="0"/>
              <a:t>プロトタイプ実機</a:t>
            </a:r>
            <a:r>
              <a:rPr kumimoji="1" lang="ja-JP" altLang="en-US" sz="4000" dirty="0"/>
              <a:t>プレイ</a:t>
            </a:r>
          </a:p>
        </p:txBody>
      </p:sp>
    </p:spTree>
    <p:extLst>
      <p:ext uri="{BB962C8B-B14F-4D97-AF65-F5344CB8AC3E}">
        <p14:creationId xmlns:p14="http://schemas.microsoft.com/office/powerpoint/2010/main" val="302963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ハンブレとは？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859216" cy="3655314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敵</a:t>
            </a:r>
            <a:r>
              <a:rPr lang="ja-JP" altLang="en-US" sz="2000" dirty="0" smtClean="0"/>
              <a:t>を倒し</a:t>
            </a:r>
            <a:r>
              <a:rPr lang="en-US" altLang="ja-JP" sz="2000" dirty="0" smtClean="0"/>
              <a:t>……</a:t>
            </a:r>
            <a:endParaRPr kumimoji="1" lang="en-US" altLang="ja-JP" sz="20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80112" y="4155926"/>
            <a:ext cx="2420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 PハイカラＰＯＰ体H" panose="020B0600010101010101" pitchFamily="50" charset="-128"/>
                <a:ea typeface="AR PハイカラＰＯＰ体H" panose="020B0600010101010101" pitchFamily="50" charset="-128"/>
              </a:rPr>
              <a:t>ファイター</a:t>
            </a:r>
            <a:endParaRPr kumimoji="1" lang="ja-JP" altLang="en-US" sz="40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 PハイカラＰＯＰ体H" panose="020B0600010101010101" pitchFamily="50" charset="-128"/>
              <a:ea typeface="AR PハイカラＰＯＰ体H" panose="020B0600010101010101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35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スパイス">
  <a:themeElements>
    <a:clrScheme name="トラベル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ユーザー定義 5">
      <a:majorFont>
        <a:latin typeface="Calibri"/>
        <a:ea typeface="ＤＦＰPOP2体W9"/>
        <a:cs typeface=""/>
      </a:majorFont>
      <a:minorFont>
        <a:latin typeface="Calibri"/>
        <a:ea typeface="ＤＦ中太丸ゴシック体"/>
        <a:cs typeface="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1181</TotalTime>
  <Words>169</Words>
  <Application>Microsoft Office PowerPoint</Application>
  <PresentationFormat>画面に合わせる (16:9)</PresentationFormat>
  <Paragraphs>44</Paragraphs>
  <Slides>15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スパイス</vt:lpstr>
      <vt:lpstr>第三回卒業制作プレゼンテーション</vt:lpstr>
      <vt:lpstr>恒例のメンバー紹介</vt:lpstr>
      <vt:lpstr>前回までのハンブレ</vt:lpstr>
      <vt:lpstr>前回までのハンブレ</vt:lpstr>
      <vt:lpstr>前回までのハンブレ</vt:lpstr>
      <vt:lpstr>前回までのハンブレ</vt:lpstr>
      <vt:lpstr>前回までのハンブレ</vt:lpstr>
      <vt:lpstr>というわけで、見所などの紹介から</vt:lpstr>
      <vt:lpstr>ハンブレとは？</vt:lpstr>
      <vt:lpstr>ハンブレとは？</vt:lpstr>
      <vt:lpstr>ハンブレとは？</vt:lpstr>
      <vt:lpstr>ハンブレの注目ポイント</vt:lpstr>
      <vt:lpstr>では、実機プレイに参ります 少々お待ちくださいませ</vt:lpstr>
      <vt:lpstr>あと一週間、最終調整！</vt:lpstr>
      <vt:lpstr>ご清聴頂き、 ありがとうございました！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第一回卒業制作プレゼンテーション</dc:title>
  <dc:creator>286cat</dc:creator>
  <cp:lastModifiedBy>Nyamris</cp:lastModifiedBy>
  <cp:revision>86</cp:revision>
  <dcterms:created xsi:type="dcterms:W3CDTF">2016-10-11T04:57:43Z</dcterms:created>
  <dcterms:modified xsi:type="dcterms:W3CDTF">2017-01-24T14:35:49Z</dcterms:modified>
</cp:coreProperties>
</file>