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1"/>
  </p:notesMasterIdLst>
  <p:sldIdLst>
    <p:sldId id="256" r:id="rId2"/>
    <p:sldId id="257" r:id="rId3"/>
    <p:sldId id="280" r:id="rId4"/>
    <p:sldId id="258" r:id="rId5"/>
    <p:sldId id="259" r:id="rId6"/>
    <p:sldId id="260" r:id="rId7"/>
    <p:sldId id="261" r:id="rId8"/>
    <p:sldId id="262" r:id="rId9"/>
    <p:sldId id="265" r:id="rId10"/>
    <p:sldId id="263" r:id="rId11"/>
    <p:sldId id="266" r:id="rId12"/>
    <p:sldId id="267" r:id="rId13"/>
    <p:sldId id="268" r:id="rId14"/>
    <p:sldId id="269" r:id="rId15"/>
    <p:sldId id="281" r:id="rId16"/>
    <p:sldId id="276" r:id="rId17"/>
    <p:sldId id="277" r:id="rId18"/>
    <p:sldId id="278" r:id="rId19"/>
    <p:sldId id="282" r:id="rId20"/>
    <p:sldId id="286" r:id="rId21"/>
    <p:sldId id="287" r:id="rId22"/>
    <p:sldId id="270" r:id="rId23"/>
    <p:sldId id="284" r:id="rId24"/>
    <p:sldId id="285" r:id="rId25"/>
    <p:sldId id="272" r:id="rId26"/>
    <p:sldId id="273" r:id="rId27"/>
    <p:sldId id="274" r:id="rId28"/>
    <p:sldId id="275" r:id="rId29"/>
    <p:sldId id="279" r:id="rId30"/>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90" autoAdjust="0"/>
    <p:restoredTop sz="85538" autoAdjust="0"/>
  </p:normalViewPr>
  <p:slideViewPr>
    <p:cSldViewPr>
      <p:cViewPr>
        <p:scale>
          <a:sx n="100" d="100"/>
          <a:sy n="100" d="100"/>
        </p:scale>
        <p:origin x="-72" y="7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7B371B-7DA0-4AC9-BC57-C7A4AEBD5452}" type="doc">
      <dgm:prSet loTypeId="urn:microsoft.com/office/officeart/2005/8/layout/radial4" loCatId="relationship" qsTypeId="urn:microsoft.com/office/officeart/2005/8/quickstyle/simple2" qsCatId="simple" csTypeId="urn:microsoft.com/office/officeart/2005/8/colors/accent1_2" csCatId="accent1" phldr="1"/>
      <dgm:spPr/>
      <dgm:t>
        <a:bodyPr/>
        <a:lstStyle/>
        <a:p>
          <a:endParaRPr kumimoji="1" lang="ja-JP" altLang="en-US"/>
        </a:p>
      </dgm:t>
    </dgm:pt>
    <dgm:pt modelId="{0BC502A7-E623-47EF-B1D2-DE5469A79F19}">
      <dgm:prSet phldrT="[テキスト]" custT="1"/>
      <dgm:spPr/>
      <dgm:t>
        <a:bodyPr/>
        <a:lstStyle/>
        <a:p>
          <a:r>
            <a:rPr lang="ja-JP" altLang="en-US" sz="3200" dirty="0" smtClean="0"/>
            <a:t>一試合</a:t>
          </a:r>
          <a:endParaRPr lang="ja-JP" altLang="en-US" sz="3200" dirty="0"/>
        </a:p>
      </dgm:t>
    </dgm:pt>
    <dgm:pt modelId="{56718FB2-4B8A-417C-A9CF-5BA55411CA1C}" type="parTrans" cxnId="{6C8D7D68-0F1E-4496-925F-DCA9C4DAE6DD}">
      <dgm:prSet/>
      <dgm:spPr/>
      <dgm:t>
        <a:bodyPr/>
        <a:lstStyle/>
        <a:p>
          <a:endParaRPr kumimoji="1" lang="ja-JP" altLang="en-US"/>
        </a:p>
      </dgm:t>
    </dgm:pt>
    <dgm:pt modelId="{57592ED0-A209-4962-AEE9-20B8199E73FB}" type="sibTrans" cxnId="{6C8D7D68-0F1E-4496-925F-DCA9C4DAE6DD}">
      <dgm:prSet/>
      <dgm:spPr/>
      <dgm:t>
        <a:bodyPr/>
        <a:lstStyle/>
        <a:p>
          <a:endParaRPr kumimoji="1" lang="ja-JP" altLang="en-US"/>
        </a:p>
      </dgm:t>
    </dgm:pt>
    <dgm:pt modelId="{CABB9B53-24F3-4E6C-BD92-A730871B2CFE}">
      <dgm:prSet phldrT="[テキスト]"/>
      <dgm:spPr/>
      <dgm:t>
        <a:bodyPr/>
        <a:lstStyle/>
        <a:p>
          <a:r>
            <a:rPr kumimoji="1" lang="ja-JP" altLang="en-US" dirty="0" smtClean="0"/>
            <a:t>育成</a:t>
          </a:r>
          <a:endParaRPr kumimoji="1" lang="ja-JP" altLang="en-US" dirty="0"/>
        </a:p>
      </dgm:t>
    </dgm:pt>
    <dgm:pt modelId="{C07AAE14-4CFF-4E96-8EBF-A540A6E100F8}" type="parTrans" cxnId="{E3B1C100-D8E9-4FA9-AD44-2D26AAE4E2BE}">
      <dgm:prSet/>
      <dgm:spPr/>
      <dgm:t>
        <a:bodyPr/>
        <a:lstStyle/>
        <a:p>
          <a:endParaRPr kumimoji="1" lang="ja-JP" altLang="en-US"/>
        </a:p>
      </dgm:t>
    </dgm:pt>
    <dgm:pt modelId="{FBF429B6-7AAD-40D9-BBB2-898A41043FBA}" type="sibTrans" cxnId="{E3B1C100-D8E9-4FA9-AD44-2D26AAE4E2BE}">
      <dgm:prSet/>
      <dgm:spPr/>
      <dgm:t>
        <a:bodyPr/>
        <a:lstStyle/>
        <a:p>
          <a:endParaRPr kumimoji="1" lang="ja-JP" altLang="en-US"/>
        </a:p>
      </dgm:t>
    </dgm:pt>
    <dgm:pt modelId="{1624E47C-B54D-4630-BACF-20CD7D7918BB}">
      <dgm:prSet phldrT="[テキスト]"/>
      <dgm:spPr/>
      <dgm:t>
        <a:bodyPr/>
        <a:lstStyle/>
        <a:p>
          <a:r>
            <a:rPr kumimoji="1" lang="ja-JP" altLang="en-US" dirty="0" smtClean="0"/>
            <a:t>戦闘</a:t>
          </a:r>
          <a:endParaRPr kumimoji="1" lang="ja-JP" altLang="en-US" dirty="0"/>
        </a:p>
      </dgm:t>
    </dgm:pt>
    <dgm:pt modelId="{48934849-2E2D-4899-A302-170ED75276E1}" type="parTrans" cxnId="{04622346-8BA1-4F68-94F0-D0A5D98490D6}">
      <dgm:prSet/>
      <dgm:spPr/>
      <dgm:t>
        <a:bodyPr/>
        <a:lstStyle/>
        <a:p>
          <a:endParaRPr kumimoji="1" lang="ja-JP" altLang="en-US"/>
        </a:p>
      </dgm:t>
    </dgm:pt>
    <dgm:pt modelId="{E39A22C8-11A5-4179-A048-DFE663A95FDB}" type="sibTrans" cxnId="{04622346-8BA1-4F68-94F0-D0A5D98490D6}">
      <dgm:prSet/>
      <dgm:spPr/>
      <dgm:t>
        <a:bodyPr/>
        <a:lstStyle/>
        <a:p>
          <a:endParaRPr kumimoji="1" lang="ja-JP" altLang="en-US"/>
        </a:p>
      </dgm:t>
    </dgm:pt>
    <dgm:pt modelId="{C82F8F67-9AF1-45A5-ADB0-80BBB5DCD2D7}" type="pres">
      <dgm:prSet presAssocID="{497B371B-7DA0-4AC9-BC57-C7A4AEBD5452}" presName="cycle" presStyleCnt="0">
        <dgm:presLayoutVars>
          <dgm:chMax val="1"/>
          <dgm:dir/>
          <dgm:animLvl val="ctr"/>
          <dgm:resizeHandles val="exact"/>
        </dgm:presLayoutVars>
      </dgm:prSet>
      <dgm:spPr/>
      <dgm:t>
        <a:bodyPr/>
        <a:lstStyle/>
        <a:p>
          <a:endParaRPr kumimoji="1" lang="ja-JP" altLang="en-US"/>
        </a:p>
      </dgm:t>
    </dgm:pt>
    <dgm:pt modelId="{CC55A980-22C3-4369-825E-F9C6F0E088C2}" type="pres">
      <dgm:prSet presAssocID="{0BC502A7-E623-47EF-B1D2-DE5469A79F19}" presName="centerShape" presStyleLbl="node0" presStyleIdx="0" presStyleCnt="1"/>
      <dgm:spPr/>
      <dgm:t>
        <a:bodyPr/>
        <a:lstStyle/>
        <a:p>
          <a:endParaRPr kumimoji="1" lang="ja-JP" altLang="en-US"/>
        </a:p>
      </dgm:t>
    </dgm:pt>
    <dgm:pt modelId="{D2A6FD57-E061-42DF-AC5C-237B5FB51F39}" type="pres">
      <dgm:prSet presAssocID="{C07AAE14-4CFF-4E96-8EBF-A540A6E100F8}" presName="parTrans" presStyleLbl="bgSibTrans2D1" presStyleIdx="0" presStyleCnt="2"/>
      <dgm:spPr/>
      <dgm:t>
        <a:bodyPr/>
        <a:lstStyle/>
        <a:p>
          <a:endParaRPr kumimoji="1" lang="ja-JP" altLang="en-US"/>
        </a:p>
      </dgm:t>
    </dgm:pt>
    <dgm:pt modelId="{DD8B176E-BF7E-48BE-8110-E4243F07C9D3}" type="pres">
      <dgm:prSet presAssocID="{CABB9B53-24F3-4E6C-BD92-A730871B2CFE}" presName="node" presStyleLbl="node1" presStyleIdx="0" presStyleCnt="2">
        <dgm:presLayoutVars>
          <dgm:bulletEnabled val="1"/>
        </dgm:presLayoutVars>
      </dgm:prSet>
      <dgm:spPr/>
      <dgm:t>
        <a:bodyPr/>
        <a:lstStyle/>
        <a:p>
          <a:endParaRPr kumimoji="1" lang="ja-JP" altLang="en-US"/>
        </a:p>
      </dgm:t>
    </dgm:pt>
    <dgm:pt modelId="{E9637C0E-5A9E-4758-9346-FD89C085D02F}" type="pres">
      <dgm:prSet presAssocID="{48934849-2E2D-4899-A302-170ED75276E1}" presName="parTrans" presStyleLbl="bgSibTrans2D1" presStyleIdx="1" presStyleCnt="2"/>
      <dgm:spPr/>
      <dgm:t>
        <a:bodyPr/>
        <a:lstStyle/>
        <a:p>
          <a:endParaRPr kumimoji="1" lang="ja-JP" altLang="en-US"/>
        </a:p>
      </dgm:t>
    </dgm:pt>
    <dgm:pt modelId="{535D7A86-C65F-41EA-AC4E-88F3C1AE9A97}" type="pres">
      <dgm:prSet presAssocID="{1624E47C-B54D-4630-BACF-20CD7D7918BB}" presName="node" presStyleLbl="node1" presStyleIdx="1" presStyleCnt="2">
        <dgm:presLayoutVars>
          <dgm:bulletEnabled val="1"/>
        </dgm:presLayoutVars>
      </dgm:prSet>
      <dgm:spPr/>
      <dgm:t>
        <a:bodyPr/>
        <a:lstStyle/>
        <a:p>
          <a:endParaRPr kumimoji="1" lang="ja-JP" altLang="en-US"/>
        </a:p>
      </dgm:t>
    </dgm:pt>
  </dgm:ptLst>
  <dgm:cxnLst>
    <dgm:cxn modelId="{6C8D7D68-0F1E-4496-925F-DCA9C4DAE6DD}" srcId="{497B371B-7DA0-4AC9-BC57-C7A4AEBD5452}" destId="{0BC502A7-E623-47EF-B1D2-DE5469A79F19}" srcOrd="0" destOrd="0" parTransId="{56718FB2-4B8A-417C-A9CF-5BA55411CA1C}" sibTransId="{57592ED0-A209-4962-AEE9-20B8199E73FB}"/>
    <dgm:cxn modelId="{F9F5A9F1-55F7-471F-B85E-802EA656A1ED}" type="presOf" srcId="{497B371B-7DA0-4AC9-BC57-C7A4AEBD5452}" destId="{C82F8F67-9AF1-45A5-ADB0-80BBB5DCD2D7}" srcOrd="0" destOrd="0" presId="urn:microsoft.com/office/officeart/2005/8/layout/radial4"/>
    <dgm:cxn modelId="{BB988286-72DD-4C9F-AF42-EAF4FED18EB6}" type="presOf" srcId="{CABB9B53-24F3-4E6C-BD92-A730871B2CFE}" destId="{DD8B176E-BF7E-48BE-8110-E4243F07C9D3}" srcOrd="0" destOrd="0" presId="urn:microsoft.com/office/officeart/2005/8/layout/radial4"/>
    <dgm:cxn modelId="{AA02907E-5814-4340-BF4F-25A2B2EF22F6}" type="presOf" srcId="{0BC502A7-E623-47EF-B1D2-DE5469A79F19}" destId="{CC55A980-22C3-4369-825E-F9C6F0E088C2}" srcOrd="0" destOrd="0" presId="urn:microsoft.com/office/officeart/2005/8/layout/radial4"/>
    <dgm:cxn modelId="{15BBCE64-D08A-4643-8B1E-DD9CFB464DF3}" type="presOf" srcId="{48934849-2E2D-4899-A302-170ED75276E1}" destId="{E9637C0E-5A9E-4758-9346-FD89C085D02F}" srcOrd="0" destOrd="0" presId="urn:microsoft.com/office/officeart/2005/8/layout/radial4"/>
    <dgm:cxn modelId="{04622346-8BA1-4F68-94F0-D0A5D98490D6}" srcId="{0BC502A7-E623-47EF-B1D2-DE5469A79F19}" destId="{1624E47C-B54D-4630-BACF-20CD7D7918BB}" srcOrd="1" destOrd="0" parTransId="{48934849-2E2D-4899-A302-170ED75276E1}" sibTransId="{E39A22C8-11A5-4179-A048-DFE663A95FDB}"/>
    <dgm:cxn modelId="{4BFB82CF-892C-4F1F-9A4B-08F33A96F137}" type="presOf" srcId="{1624E47C-B54D-4630-BACF-20CD7D7918BB}" destId="{535D7A86-C65F-41EA-AC4E-88F3C1AE9A97}" srcOrd="0" destOrd="0" presId="urn:microsoft.com/office/officeart/2005/8/layout/radial4"/>
    <dgm:cxn modelId="{E3B1C100-D8E9-4FA9-AD44-2D26AAE4E2BE}" srcId="{0BC502A7-E623-47EF-B1D2-DE5469A79F19}" destId="{CABB9B53-24F3-4E6C-BD92-A730871B2CFE}" srcOrd="0" destOrd="0" parTransId="{C07AAE14-4CFF-4E96-8EBF-A540A6E100F8}" sibTransId="{FBF429B6-7AAD-40D9-BBB2-898A41043FBA}"/>
    <dgm:cxn modelId="{75B81420-FD83-4719-9A77-DBD15FD2E96A}" type="presOf" srcId="{C07AAE14-4CFF-4E96-8EBF-A540A6E100F8}" destId="{D2A6FD57-E061-42DF-AC5C-237B5FB51F39}" srcOrd="0" destOrd="0" presId="urn:microsoft.com/office/officeart/2005/8/layout/radial4"/>
    <dgm:cxn modelId="{F6D077B0-119E-4637-AC1B-94A8DA404BFF}" type="presParOf" srcId="{C82F8F67-9AF1-45A5-ADB0-80BBB5DCD2D7}" destId="{CC55A980-22C3-4369-825E-F9C6F0E088C2}" srcOrd="0" destOrd="0" presId="urn:microsoft.com/office/officeart/2005/8/layout/radial4"/>
    <dgm:cxn modelId="{053E719B-D95F-40CB-BA92-8FE1E7C2930B}" type="presParOf" srcId="{C82F8F67-9AF1-45A5-ADB0-80BBB5DCD2D7}" destId="{D2A6FD57-E061-42DF-AC5C-237B5FB51F39}" srcOrd="1" destOrd="0" presId="urn:microsoft.com/office/officeart/2005/8/layout/radial4"/>
    <dgm:cxn modelId="{48D27D5C-0923-432E-93EE-546E659C4710}" type="presParOf" srcId="{C82F8F67-9AF1-45A5-ADB0-80BBB5DCD2D7}" destId="{DD8B176E-BF7E-48BE-8110-E4243F07C9D3}" srcOrd="2" destOrd="0" presId="urn:microsoft.com/office/officeart/2005/8/layout/radial4"/>
    <dgm:cxn modelId="{E2559E67-7DB6-4F0A-8CD4-66B871BF36E4}" type="presParOf" srcId="{C82F8F67-9AF1-45A5-ADB0-80BBB5DCD2D7}" destId="{E9637C0E-5A9E-4758-9346-FD89C085D02F}" srcOrd="3" destOrd="0" presId="urn:microsoft.com/office/officeart/2005/8/layout/radial4"/>
    <dgm:cxn modelId="{168B3141-D1E2-4F67-89CD-9504F2A16894}" type="presParOf" srcId="{C82F8F67-9AF1-45A5-ADB0-80BBB5DCD2D7}" destId="{535D7A86-C65F-41EA-AC4E-88F3C1AE9A97}"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55A980-22C3-4369-825E-F9C6F0E088C2}">
      <dsp:nvSpPr>
        <dsp:cNvPr id="0" name=""/>
        <dsp:cNvSpPr/>
      </dsp:nvSpPr>
      <dsp:spPr>
        <a:xfrm>
          <a:off x="2053237" y="1264599"/>
          <a:ext cx="1893853" cy="1893853"/>
        </a:xfrm>
        <a:prstGeom prst="ellipse">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lvl="0" algn="ctr" defTabSz="1422400">
            <a:lnSpc>
              <a:spcPct val="90000"/>
            </a:lnSpc>
            <a:spcBef>
              <a:spcPct val="0"/>
            </a:spcBef>
            <a:spcAft>
              <a:spcPct val="35000"/>
            </a:spcAft>
          </a:pPr>
          <a:r>
            <a:rPr lang="ja-JP" altLang="en-US" sz="3200" kern="1200" dirty="0" smtClean="0"/>
            <a:t>一試合</a:t>
          </a:r>
          <a:endParaRPr lang="ja-JP" altLang="en-US" sz="3200" kern="1200" dirty="0"/>
        </a:p>
      </dsp:txBody>
      <dsp:txXfrm>
        <a:off x="2330585" y="1541947"/>
        <a:ext cx="1339157" cy="1339157"/>
      </dsp:txXfrm>
    </dsp:sp>
    <dsp:sp modelId="{D2A6FD57-E061-42DF-AC5C-237B5FB51F39}">
      <dsp:nvSpPr>
        <dsp:cNvPr id="0" name=""/>
        <dsp:cNvSpPr/>
      </dsp:nvSpPr>
      <dsp:spPr>
        <a:xfrm rot="12900000">
          <a:off x="768715" y="911607"/>
          <a:ext cx="1520782" cy="539748"/>
        </a:xfrm>
        <a:prstGeom prst="lef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algn="t" rotWithShape="0">
            <a:srgbClr val="000000">
              <a:alpha val="50000"/>
            </a:srgbClr>
          </a:outerShdw>
        </a:effectLst>
      </dsp:spPr>
      <dsp:style>
        <a:lnRef idx="0">
          <a:scrgbClr r="0" g="0" b="0"/>
        </a:lnRef>
        <a:fillRef idx="1">
          <a:scrgbClr r="0" g="0" b="0"/>
        </a:fillRef>
        <a:effectRef idx="1">
          <a:scrgbClr r="0" g="0" b="0"/>
        </a:effectRef>
        <a:fontRef idx="minor">
          <a:schemeClr val="lt1"/>
        </a:fontRef>
      </dsp:style>
    </dsp:sp>
    <dsp:sp modelId="{DD8B176E-BF7E-48BE-8110-E4243F07C9D3}">
      <dsp:nvSpPr>
        <dsp:cNvPr id="0" name=""/>
        <dsp:cNvSpPr/>
      </dsp:nvSpPr>
      <dsp:spPr>
        <a:xfrm>
          <a:off x="6650" y="25674"/>
          <a:ext cx="1799160" cy="143932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2578100">
            <a:lnSpc>
              <a:spcPct val="90000"/>
            </a:lnSpc>
            <a:spcBef>
              <a:spcPct val="0"/>
            </a:spcBef>
            <a:spcAft>
              <a:spcPct val="35000"/>
            </a:spcAft>
          </a:pPr>
          <a:r>
            <a:rPr kumimoji="1" lang="ja-JP" altLang="en-US" sz="5800" kern="1200" dirty="0" smtClean="0"/>
            <a:t>育成</a:t>
          </a:r>
          <a:endParaRPr kumimoji="1" lang="ja-JP" altLang="en-US" sz="5800" kern="1200" dirty="0"/>
        </a:p>
      </dsp:txBody>
      <dsp:txXfrm>
        <a:off x="48806" y="67830"/>
        <a:ext cx="1714848" cy="1355016"/>
      </dsp:txXfrm>
    </dsp:sp>
    <dsp:sp modelId="{E9637C0E-5A9E-4758-9346-FD89C085D02F}">
      <dsp:nvSpPr>
        <dsp:cNvPr id="0" name=""/>
        <dsp:cNvSpPr/>
      </dsp:nvSpPr>
      <dsp:spPr>
        <a:xfrm rot="19500000">
          <a:off x="3710829" y="911607"/>
          <a:ext cx="1520782" cy="539748"/>
        </a:xfrm>
        <a:prstGeom prst="leftArrow">
          <a:avLst>
            <a:gd name="adj1" fmla="val 60000"/>
            <a:gd name="adj2" fmla="val 50000"/>
          </a:avLst>
        </a:prstGeom>
        <a:solidFill>
          <a:schemeClr val="accent1">
            <a:tint val="60000"/>
            <a:hueOff val="0"/>
            <a:satOff val="0"/>
            <a:lumOff val="0"/>
            <a:alphaOff val="0"/>
          </a:schemeClr>
        </a:solidFill>
        <a:ln>
          <a:noFill/>
        </a:ln>
        <a:effectLst>
          <a:outerShdw blurRad="38100" dist="25400" dir="5400000" algn="t" rotWithShape="0">
            <a:srgbClr val="000000">
              <a:alpha val="50000"/>
            </a:srgbClr>
          </a:outerShdw>
        </a:effectLst>
      </dsp:spPr>
      <dsp:style>
        <a:lnRef idx="0">
          <a:scrgbClr r="0" g="0" b="0"/>
        </a:lnRef>
        <a:fillRef idx="1">
          <a:scrgbClr r="0" g="0" b="0"/>
        </a:fillRef>
        <a:effectRef idx="1">
          <a:scrgbClr r="0" g="0" b="0"/>
        </a:effectRef>
        <a:fontRef idx="minor">
          <a:schemeClr val="lt1"/>
        </a:fontRef>
      </dsp:style>
    </dsp:sp>
    <dsp:sp modelId="{535D7A86-C65F-41EA-AC4E-88F3C1AE9A97}">
      <dsp:nvSpPr>
        <dsp:cNvPr id="0" name=""/>
        <dsp:cNvSpPr/>
      </dsp:nvSpPr>
      <dsp:spPr>
        <a:xfrm>
          <a:off x="4194516" y="25674"/>
          <a:ext cx="1799160" cy="1439328"/>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38100" dist="25400" dir="5400000" algn="t" rotWithShape="0">
            <a:srgbClr val="000000">
              <a:alpha val="5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2578100">
            <a:lnSpc>
              <a:spcPct val="90000"/>
            </a:lnSpc>
            <a:spcBef>
              <a:spcPct val="0"/>
            </a:spcBef>
            <a:spcAft>
              <a:spcPct val="35000"/>
            </a:spcAft>
          </a:pPr>
          <a:r>
            <a:rPr kumimoji="1" lang="ja-JP" altLang="en-US" sz="5800" kern="1200" dirty="0" smtClean="0"/>
            <a:t>戦闘</a:t>
          </a:r>
          <a:endParaRPr kumimoji="1" lang="ja-JP" altLang="en-US" sz="5800" kern="1200" dirty="0"/>
        </a:p>
      </dsp:txBody>
      <dsp:txXfrm>
        <a:off x="4236672" y="67830"/>
        <a:ext cx="1714848" cy="1355016"/>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4FD8BCF-D63F-423A-BBFA-53EA679724C4}" type="datetimeFigureOut">
              <a:rPr kumimoji="1" lang="ja-JP" altLang="en-US" smtClean="0"/>
              <a:t>2016/10/20</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7D347F-F281-4828-BA46-1DDEB626BA2B}" type="slidenum">
              <a:rPr kumimoji="1" lang="ja-JP" altLang="en-US" smtClean="0"/>
              <a:t>‹#›</a:t>
            </a:fld>
            <a:endParaRPr kumimoji="1" lang="ja-JP" altLang="en-US"/>
          </a:p>
        </p:txBody>
      </p:sp>
    </p:spTree>
    <p:extLst>
      <p:ext uri="{BB962C8B-B14F-4D97-AF65-F5344CB8AC3E}">
        <p14:creationId xmlns:p14="http://schemas.microsoft.com/office/powerpoint/2010/main" val="45889917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17D347F-F281-4828-BA46-1DDEB626BA2B}" type="slidenum">
              <a:rPr kumimoji="1" lang="ja-JP" altLang="en-US" smtClean="0"/>
              <a:t>9</a:t>
            </a:fld>
            <a:endParaRPr kumimoji="1" lang="ja-JP" altLang="en-US"/>
          </a:p>
        </p:txBody>
      </p:sp>
    </p:spTree>
    <p:extLst>
      <p:ext uri="{BB962C8B-B14F-4D97-AF65-F5344CB8AC3E}">
        <p14:creationId xmlns:p14="http://schemas.microsoft.com/office/powerpoint/2010/main" val="2681341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このゲームは　どのように育成を進めるかが勝負のカギであり、</a:t>
            </a:r>
            <a:endParaRPr kumimoji="1" lang="en-US" altLang="ja-JP" dirty="0" smtClean="0"/>
          </a:p>
          <a:p>
            <a:r>
              <a:rPr kumimoji="1" lang="ja-JP" altLang="en-US" dirty="0" smtClean="0"/>
              <a:t>プレイヤーの個性の</a:t>
            </a:r>
            <a:r>
              <a:rPr kumimoji="1" lang="ja-JP" altLang="en-US" dirty="0" smtClean="0"/>
              <a:t>見せ所、</a:t>
            </a:r>
            <a:endParaRPr kumimoji="1" lang="en-US" altLang="ja-JP" dirty="0" smtClean="0"/>
          </a:p>
          <a:p>
            <a:r>
              <a:rPr kumimoji="1" lang="ja-JP" altLang="en-US" dirty="0" smtClean="0"/>
              <a:t>そして、本ゲーム最大のウリです。</a:t>
            </a:r>
            <a:endParaRPr kumimoji="1" lang="ja-JP" altLang="en-US" dirty="0"/>
          </a:p>
        </p:txBody>
      </p:sp>
      <p:sp>
        <p:nvSpPr>
          <p:cNvPr id="4" name="スライド番号プレースホルダー 3"/>
          <p:cNvSpPr>
            <a:spLocks noGrp="1"/>
          </p:cNvSpPr>
          <p:nvPr>
            <p:ph type="sldNum" sz="quarter" idx="10"/>
          </p:nvPr>
        </p:nvSpPr>
        <p:spPr/>
        <p:txBody>
          <a:bodyPr/>
          <a:lstStyle/>
          <a:p>
            <a:fld id="{917D347F-F281-4828-BA46-1DDEB626BA2B}" type="slidenum">
              <a:rPr kumimoji="1" lang="ja-JP" altLang="en-US" smtClean="0"/>
              <a:t>20</a:t>
            </a:fld>
            <a:endParaRPr kumimoji="1" lang="ja-JP" altLang="en-US"/>
          </a:p>
        </p:txBody>
      </p:sp>
    </p:spTree>
    <p:extLst>
      <p:ext uri="{BB962C8B-B14F-4D97-AF65-F5344CB8AC3E}">
        <p14:creationId xmlns:p14="http://schemas.microsoft.com/office/powerpoint/2010/main" val="3578957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17D347F-F281-4828-BA46-1DDEB626BA2B}" type="slidenum">
              <a:rPr kumimoji="1" lang="ja-JP" altLang="en-US" smtClean="0"/>
              <a:t>21</a:t>
            </a:fld>
            <a:endParaRPr kumimoji="1" lang="ja-JP" altLang="en-US"/>
          </a:p>
        </p:txBody>
      </p:sp>
    </p:spTree>
    <p:extLst>
      <p:ext uri="{BB962C8B-B14F-4D97-AF65-F5344CB8AC3E}">
        <p14:creationId xmlns:p14="http://schemas.microsoft.com/office/powerpoint/2010/main" val="3448885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17D347F-F281-4828-BA46-1DDEB626BA2B}" type="slidenum">
              <a:rPr kumimoji="1" lang="ja-JP" altLang="en-US" smtClean="0"/>
              <a:t>22</a:t>
            </a:fld>
            <a:endParaRPr kumimoji="1" lang="ja-JP" altLang="en-US"/>
          </a:p>
        </p:txBody>
      </p:sp>
    </p:spTree>
    <p:extLst>
      <p:ext uri="{BB962C8B-B14F-4D97-AF65-F5344CB8AC3E}">
        <p14:creationId xmlns:p14="http://schemas.microsoft.com/office/powerpoint/2010/main" val="42383902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ルールの簡略化や、慣れ親しんでいる</a:t>
            </a:r>
            <a:r>
              <a:rPr kumimoji="1" lang="ja-JP" altLang="en-US" dirty="0" err="1" smtClean="0"/>
              <a:t>で</a:t>
            </a:r>
            <a:r>
              <a:rPr kumimoji="1" lang="ja-JP" altLang="en-US" dirty="0" smtClean="0"/>
              <a:t>あろうアクションゲームの操作に変更するなど、</a:t>
            </a:r>
            <a:endParaRPr kumimoji="1" lang="en-US" altLang="ja-JP" dirty="0" smtClean="0"/>
          </a:p>
          <a:p>
            <a:r>
              <a:rPr kumimoji="1" lang="ja-JP" altLang="en-US" dirty="0" smtClean="0"/>
              <a:t>気軽に手に取ってもらうことで</a:t>
            </a:r>
            <a:r>
              <a:rPr kumimoji="1" lang="en-US" altLang="ja-JP" dirty="0" smtClean="0"/>
              <a:t>MOBA</a:t>
            </a:r>
            <a:r>
              <a:rPr kumimoji="1" lang="ja-JP" altLang="en-US" dirty="0" smtClean="0"/>
              <a:t>系の第一歩にして頂ければいいな。</a:t>
            </a:r>
            <a:endParaRPr kumimoji="1" lang="en-US" altLang="ja-JP" dirty="0" smtClean="0"/>
          </a:p>
          <a:p>
            <a:endParaRPr kumimoji="1" lang="en-US" altLang="ja-JP" dirty="0" smtClean="0"/>
          </a:p>
          <a:p>
            <a:r>
              <a:rPr kumimoji="1" lang="ja-JP" altLang="en-US" dirty="0" smtClean="0"/>
              <a:t>そんな願いを持ったゲームがハンティングブレイブスです。</a:t>
            </a:r>
            <a:endParaRPr kumimoji="1" lang="ja-JP" altLang="en-US" dirty="0"/>
          </a:p>
        </p:txBody>
      </p:sp>
      <p:sp>
        <p:nvSpPr>
          <p:cNvPr id="4" name="スライド番号プレースホルダー 3"/>
          <p:cNvSpPr>
            <a:spLocks noGrp="1"/>
          </p:cNvSpPr>
          <p:nvPr>
            <p:ph type="sldNum" sz="quarter" idx="10"/>
          </p:nvPr>
        </p:nvSpPr>
        <p:spPr/>
        <p:txBody>
          <a:bodyPr/>
          <a:lstStyle/>
          <a:p>
            <a:fld id="{917D347F-F281-4828-BA46-1DDEB626BA2B}" type="slidenum">
              <a:rPr kumimoji="1" lang="ja-JP" altLang="en-US" smtClean="0"/>
              <a:t>24</a:t>
            </a:fld>
            <a:endParaRPr kumimoji="1" lang="ja-JP" altLang="en-US"/>
          </a:p>
        </p:txBody>
      </p:sp>
    </p:spTree>
    <p:extLst>
      <p:ext uri="{BB962C8B-B14F-4D97-AF65-F5344CB8AC3E}">
        <p14:creationId xmlns:p14="http://schemas.microsoft.com/office/powerpoint/2010/main" val="675405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では、ここからは進捗の報告に参ります。</a:t>
            </a:r>
            <a:endParaRPr kumimoji="1" lang="en-US" altLang="ja-JP" dirty="0" smtClean="0"/>
          </a:p>
          <a:p>
            <a:r>
              <a:rPr kumimoji="1" lang="ja-JP" altLang="en-US" dirty="0" smtClean="0"/>
              <a:t>プレイヤーズキャラクターは基本となる</a:t>
            </a:r>
            <a:r>
              <a:rPr kumimoji="1" lang="ja-JP" altLang="en-US" dirty="0" err="1" smtClean="0"/>
              <a:t>すっ</a:t>
            </a:r>
            <a:r>
              <a:rPr kumimoji="1" lang="ja-JP" altLang="en-US" dirty="0" smtClean="0"/>
              <a:t>ぴんのモデルが出来上がり、</a:t>
            </a:r>
            <a:endParaRPr kumimoji="1" lang="en-US" altLang="ja-JP" dirty="0" smtClean="0"/>
          </a:p>
          <a:p>
            <a:r>
              <a:rPr kumimoji="1" lang="ja-JP" altLang="en-US" dirty="0" smtClean="0"/>
              <a:t>ここから他の職業に着手していきます。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17D347F-F281-4828-BA46-1DDEB626BA2B}" type="slidenum">
              <a:rPr kumimoji="1" lang="ja-JP" altLang="en-US" smtClean="0"/>
              <a:t>25</a:t>
            </a:fld>
            <a:endParaRPr kumimoji="1" lang="ja-JP" altLang="en-US"/>
          </a:p>
        </p:txBody>
      </p:sp>
    </p:spTree>
    <p:extLst>
      <p:ext uri="{BB962C8B-B14F-4D97-AF65-F5344CB8AC3E}">
        <p14:creationId xmlns:p14="http://schemas.microsoft.com/office/powerpoint/2010/main" val="2684374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次に、戦いの舞台となるステージです。</a:t>
            </a:r>
            <a:endParaRPr kumimoji="1" lang="en-US" altLang="ja-JP" dirty="0" smtClean="0"/>
          </a:p>
          <a:p>
            <a:r>
              <a:rPr kumimoji="1" lang="ja-JP" altLang="en-US" dirty="0" smtClean="0"/>
              <a:t>プレイヤーの安全地帯となる拠点部分の作成中で、</a:t>
            </a:r>
            <a:endParaRPr kumimoji="1" lang="en-US" altLang="ja-JP" dirty="0" smtClean="0"/>
          </a:p>
          <a:p>
            <a:r>
              <a:rPr kumimoji="1" lang="ja-JP" altLang="en-US" dirty="0" smtClean="0"/>
              <a:t>出来上がり次第実機に実装をしていきます。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17D347F-F281-4828-BA46-1DDEB626BA2B}" type="slidenum">
              <a:rPr kumimoji="1" lang="ja-JP" altLang="en-US" smtClean="0"/>
              <a:t>26</a:t>
            </a:fld>
            <a:endParaRPr kumimoji="1" lang="ja-JP" altLang="en-US"/>
          </a:p>
        </p:txBody>
      </p:sp>
    </p:spTree>
    <p:extLst>
      <p:ext uri="{BB962C8B-B14F-4D97-AF65-F5344CB8AC3E}">
        <p14:creationId xmlns:p14="http://schemas.microsoft.com/office/powerpoint/2010/main" val="13419360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現在、プロトタイプの開発をしています。</a:t>
            </a:r>
            <a:endParaRPr kumimoji="1" lang="en-US" altLang="ja-JP" dirty="0" smtClean="0"/>
          </a:p>
          <a:p>
            <a:r>
              <a:rPr kumimoji="1" lang="ja-JP" altLang="en-US" dirty="0" smtClean="0"/>
              <a:t>基本的な動作の仮実装や</a:t>
            </a:r>
            <a:r>
              <a:rPr kumimoji="1" lang="en-US" altLang="ja-JP" dirty="0" smtClean="0"/>
              <a:t>UI</a:t>
            </a:r>
            <a:r>
              <a:rPr kumimoji="1" lang="ja-JP" altLang="en-US" dirty="0" smtClean="0"/>
              <a:t>配置ツールの作成、ネットワーク周りの整備に着手をしておりまして、</a:t>
            </a:r>
            <a:endParaRPr kumimoji="1" lang="en-US" altLang="ja-JP" dirty="0" smtClean="0"/>
          </a:p>
          <a:p>
            <a:r>
              <a:rPr kumimoji="1" lang="ja-JP" altLang="en-US" dirty="0" smtClean="0"/>
              <a:t>次回発表には基本的な部分が遊べる状態をお見せしたいと思います。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17D347F-F281-4828-BA46-1DDEB626BA2B}" type="slidenum">
              <a:rPr kumimoji="1" lang="ja-JP" altLang="en-US" smtClean="0"/>
              <a:t>27</a:t>
            </a:fld>
            <a:endParaRPr kumimoji="1" lang="ja-JP" altLang="en-US"/>
          </a:p>
        </p:txBody>
      </p:sp>
    </p:spTree>
    <p:extLst>
      <p:ext uri="{BB962C8B-B14F-4D97-AF65-F5344CB8AC3E}">
        <p14:creationId xmlns:p14="http://schemas.microsoft.com/office/powerpoint/2010/main" val="8027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a:t>
            </a:r>
            <a:r>
              <a:rPr kumimoji="1" lang="ja-JP" altLang="en-US" dirty="0" smtClean="0"/>
              <a:t>～</a:t>
            </a:r>
            <a:r>
              <a:rPr kumimoji="1" lang="en-US" altLang="ja-JP" dirty="0" smtClean="0"/>
              <a:t>4</a:t>
            </a:r>
            <a:r>
              <a:rPr kumimoji="1" lang="ja-JP" altLang="en-US" dirty="0" smtClean="0"/>
              <a:t>人でのプレイを想定しており、オンラインの使用を前提としています。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17D347F-F281-4828-BA46-1DDEB626BA2B}" type="slidenum">
              <a:rPr kumimoji="1" lang="ja-JP" altLang="en-US" smtClean="0"/>
              <a:t>10</a:t>
            </a:fld>
            <a:endParaRPr kumimoji="1" lang="ja-JP" altLang="en-US"/>
          </a:p>
        </p:txBody>
      </p:sp>
    </p:spTree>
    <p:extLst>
      <p:ext uri="{BB962C8B-B14F-4D97-AF65-F5344CB8AC3E}">
        <p14:creationId xmlns:p14="http://schemas.microsoft.com/office/powerpoint/2010/main" val="793074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17D347F-F281-4828-BA46-1DDEB626BA2B}" type="slidenum">
              <a:rPr kumimoji="1" lang="ja-JP" altLang="en-US" smtClean="0"/>
              <a:t>11</a:t>
            </a:fld>
            <a:endParaRPr kumimoji="1" lang="ja-JP" altLang="en-US"/>
          </a:p>
        </p:txBody>
      </p:sp>
    </p:spTree>
    <p:extLst>
      <p:ext uri="{BB962C8B-B14F-4D97-AF65-F5344CB8AC3E}">
        <p14:creationId xmlns:p14="http://schemas.microsoft.com/office/powerpoint/2010/main" val="3970237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RPG</a:t>
            </a:r>
            <a:r>
              <a:rPr kumimoji="1" lang="ja-JP" altLang="en-US" dirty="0" smtClean="0"/>
              <a:t>の１～１０を簡略化して一つの試合に集約したものが基本ルールとなります。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917D347F-F281-4828-BA46-1DDEB626BA2B}" type="slidenum">
              <a:rPr kumimoji="1" lang="ja-JP" altLang="en-US" smtClean="0"/>
              <a:t>14</a:t>
            </a:fld>
            <a:endParaRPr kumimoji="1" lang="ja-JP" altLang="en-US"/>
          </a:p>
        </p:txBody>
      </p:sp>
    </p:spTree>
    <p:extLst>
      <p:ext uri="{BB962C8B-B14F-4D97-AF65-F5344CB8AC3E}">
        <p14:creationId xmlns:p14="http://schemas.microsoft.com/office/powerpoint/2010/main" val="171190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プレイヤーは２種類の攻撃を　行うことができます。</a:t>
            </a:r>
            <a:endParaRPr kumimoji="1" lang="en-US" altLang="ja-JP" dirty="0" smtClean="0"/>
          </a:p>
          <a:p>
            <a:r>
              <a:rPr kumimoji="1" lang="ja-JP" altLang="en-US" dirty="0" smtClean="0"/>
              <a:t>遠近どちらを主体に成長させるか、そこにプレイヤーの個性が見えてくるのではないかと考えています。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917D347F-F281-4828-BA46-1DDEB626BA2B}" type="slidenum">
              <a:rPr kumimoji="1" lang="ja-JP" altLang="en-US" smtClean="0"/>
              <a:t>15</a:t>
            </a:fld>
            <a:endParaRPr kumimoji="1" lang="ja-JP" altLang="en-US"/>
          </a:p>
        </p:txBody>
      </p:sp>
    </p:spTree>
    <p:extLst>
      <p:ext uri="{BB962C8B-B14F-4D97-AF65-F5344CB8AC3E}">
        <p14:creationId xmlns:p14="http://schemas.microsoft.com/office/powerpoint/2010/main" val="36412917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成長方法についてですが、　</a:t>
            </a:r>
            <a:r>
              <a:rPr kumimoji="1" lang="en-US" altLang="ja-JP" dirty="0" smtClean="0"/>
              <a:t>(</a:t>
            </a:r>
            <a:r>
              <a:rPr kumimoji="1" lang="ja-JP" altLang="en-US" dirty="0" smtClean="0"/>
              <a:t>クリック</a:t>
            </a:r>
            <a:r>
              <a:rPr kumimoji="1" lang="en-US" altLang="ja-JP" dirty="0" smtClean="0"/>
              <a:t>)</a:t>
            </a:r>
            <a:r>
              <a:rPr kumimoji="1" lang="ja-JP" altLang="en-US" dirty="0" smtClean="0"/>
              <a:t>　</a:t>
            </a:r>
            <a:endParaRPr kumimoji="1" lang="en-US" altLang="ja-JP" dirty="0" smtClean="0"/>
          </a:p>
          <a:p>
            <a:r>
              <a:rPr kumimoji="1" lang="ja-JP" altLang="en-US" dirty="0" smtClean="0"/>
              <a:t>小型モンスターを倒すことによって　</a:t>
            </a:r>
            <a:r>
              <a:rPr kumimoji="1" lang="en-US" altLang="ja-JP" dirty="0" smtClean="0"/>
              <a:t>『</a:t>
            </a:r>
            <a:r>
              <a:rPr kumimoji="1" lang="ja-JP" altLang="en-US" dirty="0" smtClean="0"/>
              <a:t>経験値</a:t>
            </a:r>
            <a:r>
              <a:rPr kumimoji="1" lang="en-US" altLang="ja-JP" dirty="0" smtClean="0"/>
              <a:t>』</a:t>
            </a:r>
            <a:r>
              <a:rPr kumimoji="1" lang="ja-JP" altLang="en-US" dirty="0" smtClean="0"/>
              <a:t>を獲得する事ができます。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17D347F-F281-4828-BA46-1DDEB626BA2B}" type="slidenum">
              <a:rPr kumimoji="1" lang="ja-JP" altLang="en-US" smtClean="0"/>
              <a:t>16</a:t>
            </a:fld>
            <a:endParaRPr kumimoji="1" lang="ja-JP" altLang="en-US"/>
          </a:p>
        </p:txBody>
      </p:sp>
    </p:spTree>
    <p:extLst>
      <p:ext uri="{BB962C8B-B14F-4D97-AF65-F5344CB8AC3E}">
        <p14:creationId xmlns:p14="http://schemas.microsoft.com/office/powerpoint/2010/main" val="4192604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そして、集めた経験値を使って　スキルを獲得する事ができます。</a:t>
            </a:r>
            <a:endParaRPr kumimoji="1" lang="en-US" altLang="ja-JP" dirty="0" smtClean="0"/>
          </a:p>
          <a:p>
            <a:r>
              <a:rPr kumimoji="1" lang="ja-JP" altLang="en-US" dirty="0" smtClean="0"/>
              <a:t>スキルの系統は６種あり、それぞれ違った傾向のスキルが存在します。</a:t>
            </a:r>
            <a:endParaRPr kumimoji="1" lang="en-US" altLang="ja-JP" dirty="0" smtClean="0"/>
          </a:p>
          <a:p>
            <a:r>
              <a:rPr kumimoji="1" lang="ja-JP" altLang="en-US" dirty="0" smtClean="0"/>
              <a:t>既存システムに例えるならば、　スキルツリーのようなものです</a:t>
            </a:r>
            <a:endParaRPr kumimoji="1" lang="en-US" altLang="ja-JP" dirty="0" smtClean="0"/>
          </a:p>
          <a:p>
            <a:endParaRPr kumimoji="1" lang="en-US" altLang="ja-JP" dirty="0" smtClean="0"/>
          </a:p>
          <a:p>
            <a:r>
              <a:rPr kumimoji="1" lang="ja-JP" altLang="en-US" dirty="0" smtClean="0"/>
              <a:t>スキルを獲得することによって、　プレイヤーの能力値を上昇したり　攻撃内容が変化したりと</a:t>
            </a:r>
            <a:endParaRPr kumimoji="1" lang="en-US" altLang="ja-JP" dirty="0" smtClean="0"/>
          </a:p>
          <a:p>
            <a:r>
              <a:rPr kumimoji="1" lang="ja-JP" altLang="en-US" dirty="0" smtClean="0"/>
              <a:t>様々な恩恵を得ることができます。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17D347F-F281-4828-BA46-1DDEB626BA2B}" type="slidenum">
              <a:rPr kumimoji="1" lang="ja-JP" altLang="en-US" smtClean="0"/>
              <a:t>17</a:t>
            </a:fld>
            <a:endParaRPr kumimoji="1" lang="ja-JP" altLang="en-US"/>
          </a:p>
        </p:txBody>
      </p:sp>
    </p:spTree>
    <p:extLst>
      <p:ext uri="{BB962C8B-B14F-4D97-AF65-F5344CB8AC3E}">
        <p14:creationId xmlns:p14="http://schemas.microsoft.com/office/powerpoint/2010/main" val="3698548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一つの系統のスキルを全て獲得することによって、</a:t>
            </a:r>
            <a:endParaRPr kumimoji="1" lang="en-US" altLang="ja-JP" dirty="0" smtClean="0"/>
          </a:p>
          <a:p>
            <a:r>
              <a:rPr kumimoji="1" lang="en-US" altLang="ja-JP" dirty="0" smtClean="0"/>
              <a:t>『</a:t>
            </a:r>
            <a:r>
              <a:rPr kumimoji="1" lang="ja-JP" altLang="en-US" dirty="0" smtClean="0"/>
              <a:t>極スキル</a:t>
            </a:r>
            <a:r>
              <a:rPr kumimoji="1" lang="en-US" altLang="ja-JP" dirty="0" smtClean="0"/>
              <a:t>』</a:t>
            </a:r>
            <a:r>
              <a:rPr kumimoji="1" lang="ja-JP" altLang="en-US" dirty="0" smtClean="0"/>
              <a:t>を獲得する事ができます。</a:t>
            </a:r>
            <a:endParaRPr kumimoji="1" lang="en-US" altLang="ja-JP" dirty="0" smtClean="0"/>
          </a:p>
          <a:p>
            <a:endParaRPr kumimoji="1" lang="en-US" altLang="ja-JP" dirty="0" smtClean="0"/>
          </a:p>
          <a:p>
            <a:r>
              <a:rPr kumimoji="1" lang="ja-JP" altLang="en-US" dirty="0" smtClean="0"/>
              <a:t>これを獲得すると見た目が大きく変化し、</a:t>
            </a:r>
            <a:endParaRPr kumimoji="1" lang="en-US" altLang="ja-JP" dirty="0" smtClean="0"/>
          </a:p>
          <a:p>
            <a:r>
              <a:rPr kumimoji="1" lang="ja-JP" altLang="en-US" dirty="0" smtClean="0"/>
              <a:t>非常に強力な効果を獲得する事ができます。</a:t>
            </a:r>
            <a:endParaRPr kumimoji="1" lang="ja-JP" altLang="en-US" dirty="0"/>
          </a:p>
        </p:txBody>
      </p:sp>
      <p:sp>
        <p:nvSpPr>
          <p:cNvPr id="4" name="スライド番号プレースホルダー 3"/>
          <p:cNvSpPr>
            <a:spLocks noGrp="1"/>
          </p:cNvSpPr>
          <p:nvPr>
            <p:ph type="sldNum" sz="quarter" idx="10"/>
          </p:nvPr>
        </p:nvSpPr>
        <p:spPr/>
        <p:txBody>
          <a:bodyPr/>
          <a:lstStyle/>
          <a:p>
            <a:fld id="{917D347F-F281-4828-BA46-1DDEB626BA2B}" type="slidenum">
              <a:rPr kumimoji="1" lang="ja-JP" altLang="en-US" smtClean="0"/>
              <a:t>18</a:t>
            </a:fld>
            <a:endParaRPr kumimoji="1" lang="ja-JP" altLang="en-US"/>
          </a:p>
        </p:txBody>
      </p:sp>
    </p:spTree>
    <p:extLst>
      <p:ext uri="{BB962C8B-B14F-4D97-AF65-F5344CB8AC3E}">
        <p14:creationId xmlns:p14="http://schemas.microsoft.com/office/powerpoint/2010/main" val="1847907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917D347F-F281-4828-BA46-1DDEB626BA2B}" type="slidenum">
              <a:rPr kumimoji="1" lang="ja-JP" altLang="en-US" smtClean="0"/>
              <a:t>19</a:t>
            </a:fld>
            <a:endParaRPr kumimoji="1" lang="ja-JP" altLang="en-US"/>
          </a:p>
        </p:txBody>
      </p:sp>
    </p:spTree>
    <p:extLst>
      <p:ext uri="{BB962C8B-B14F-4D97-AF65-F5344CB8AC3E}">
        <p14:creationId xmlns:p14="http://schemas.microsoft.com/office/powerpoint/2010/main" val="2889317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Ref idx="1003">
        <a:schemeClr val="bg1"/>
      </p:bgRef>
    </p:bg>
    <p:spTree>
      <p:nvGrpSpPr>
        <p:cNvPr id="1" name=""/>
        <p:cNvGrpSpPr/>
        <p:nvPr/>
      </p:nvGrpSpPr>
      <p:grpSpPr>
        <a:xfrm>
          <a:off x="0" y="0"/>
          <a:ext cx="0" cy="0"/>
          <a:chOff x="0" y="0"/>
          <a:chExt cx="0" cy="0"/>
        </a:xfrm>
      </p:grpSpPr>
      <p:sp>
        <p:nvSpPr>
          <p:cNvPr id="12" name="正方形/長方形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角丸四角形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サブタイトル 8"/>
          <p:cNvSpPr>
            <a:spLocks noGrp="1"/>
          </p:cNvSpPr>
          <p:nvPr>
            <p:ph type="subTitle" idx="1"/>
          </p:nvPr>
        </p:nvSpPr>
        <p:spPr>
          <a:xfrm>
            <a:off x="1295400" y="2400300"/>
            <a:ext cx="6400800" cy="120015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ja-JP" altLang="en-US" smtClean="0"/>
              <a:t>マスター サブタイトルの書式設定</a:t>
            </a:r>
            <a:endParaRPr kumimoji="0" lang="en-US"/>
          </a:p>
        </p:txBody>
      </p:sp>
      <p:sp>
        <p:nvSpPr>
          <p:cNvPr id="28" name="日付プレースホルダー 27"/>
          <p:cNvSpPr>
            <a:spLocks noGrp="1"/>
          </p:cNvSpPr>
          <p:nvPr>
            <p:ph type="dt" sz="half" idx="10"/>
          </p:nvPr>
        </p:nvSpPr>
        <p:spPr/>
        <p:txBody>
          <a:bodyPr/>
          <a:lstStyle/>
          <a:p>
            <a:fld id="{E90ED720-0104-4369-84BC-D37694168613}" type="datetimeFigureOut">
              <a:rPr kumimoji="1" lang="ja-JP" altLang="en-US" smtClean="0"/>
              <a:t>2016/10/20</a:t>
            </a:fld>
            <a:endParaRPr kumimoji="1" lang="ja-JP" altLang="en-US"/>
          </a:p>
        </p:txBody>
      </p:sp>
      <p:sp>
        <p:nvSpPr>
          <p:cNvPr id="17" name="フッター プレースホルダー 16"/>
          <p:cNvSpPr>
            <a:spLocks noGrp="1"/>
          </p:cNvSpPr>
          <p:nvPr>
            <p:ph type="ftr" sz="quarter" idx="11"/>
          </p:nvPr>
        </p:nvSpPr>
        <p:spPr/>
        <p:txBody>
          <a:bodyPr/>
          <a:lstStyle/>
          <a:p>
            <a:endParaRPr kumimoji="1" lang="ja-JP" altLang="en-US"/>
          </a:p>
        </p:txBody>
      </p:sp>
      <p:sp>
        <p:nvSpPr>
          <p:cNvPr id="29" name="スライド番号プレースホルダー 28"/>
          <p:cNvSpPr>
            <a:spLocks noGrp="1"/>
          </p:cNvSpPr>
          <p:nvPr>
            <p:ph type="sldNum" sz="quarter" idx="12"/>
          </p:nvPr>
        </p:nvSpPr>
        <p:spPr/>
        <p:txBody>
          <a:bodyPr lIns="0" tIns="0" rIns="0" bIns="0">
            <a:noAutofit/>
          </a:bodyPr>
          <a:lstStyle>
            <a:lvl1pPr>
              <a:defRPr sz="1400">
                <a:solidFill>
                  <a:srgbClr val="FFFFFF"/>
                </a:solidFill>
              </a:defRPr>
            </a:lvl1pPr>
          </a:lstStyle>
          <a:p>
            <a:fld id="{D2D8002D-B5B0-4BAC-B1F6-782DDCCE6D9C}" type="slidenum">
              <a:rPr kumimoji="1" lang="ja-JP" altLang="en-US" smtClean="0"/>
              <a:t>‹#›</a:t>
            </a:fld>
            <a:endParaRPr kumimoji="1" lang="ja-JP" altLang="en-US"/>
          </a:p>
        </p:txBody>
      </p:sp>
      <p:sp>
        <p:nvSpPr>
          <p:cNvPr id="7" name="正方形/長方形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正方形/長方形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正方形/長方形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タイトル 7"/>
          <p:cNvSpPr>
            <a:spLocks noGrp="1"/>
          </p:cNvSpPr>
          <p:nvPr>
            <p:ph type="ctrTitle"/>
          </p:nvPr>
        </p:nvSpPr>
        <p:spPr>
          <a:xfrm>
            <a:off x="457200" y="1129448"/>
            <a:ext cx="8229600" cy="1102519"/>
          </a:xfrm>
        </p:spPr>
        <p:txBody>
          <a:bodyPr anchor="ctr"/>
          <a:lstStyle>
            <a:lvl1pPr algn="ctr">
              <a:defRPr lang="en-US" dirty="0">
                <a:solidFill>
                  <a:srgbClr val="FFFFFF"/>
                </a:solidFill>
              </a:defRPr>
            </a:lvl1pPr>
          </a:lstStyle>
          <a:p>
            <a:r>
              <a:rPr kumimoji="0" lang="ja-JP" altLang="en-US" smtClean="0"/>
              <a:t>マスター タイトルの書式設定</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2016/10/20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05981"/>
            <a:ext cx="2011680" cy="4388644"/>
          </a:xfrm>
        </p:spPr>
        <p:txBody>
          <a:bodyPr vert="eaVert"/>
          <a:lstStyle/>
          <a:p>
            <a:r>
              <a:rPr kumimoji="0" lang="ja-JP" altLang="en-US" smtClean="0"/>
              <a:t>マスター タイトルの書式設定</a:t>
            </a:r>
            <a:endParaRPr kumimoji="0" lang="en-US"/>
          </a:p>
        </p:txBody>
      </p:sp>
      <p:sp>
        <p:nvSpPr>
          <p:cNvPr id="3" name="縦書きテキスト プレースホルダー 2"/>
          <p:cNvSpPr>
            <a:spLocks noGrp="1"/>
          </p:cNvSpPr>
          <p:nvPr>
            <p:ph type="body" orient="vert" idx="1"/>
          </p:nvPr>
        </p:nvSpPr>
        <p:spPr>
          <a:xfrm>
            <a:off x="914400" y="205980"/>
            <a:ext cx="5562600" cy="4388644"/>
          </a:xfrm>
        </p:spPr>
        <p:txBody>
          <a:bodyPr vert="eaVert"/>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2016/10/20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2016/10/20</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8" name="コンテンツ プレースホルダー 7"/>
          <p:cNvSpPr>
            <a:spLocks noGrp="1"/>
          </p:cNvSpPr>
          <p:nvPr>
            <p:ph sz="quarter" idx="1"/>
          </p:nvPr>
        </p:nvSpPr>
        <p:spPr>
          <a:xfrm>
            <a:off x="914400" y="1085850"/>
            <a:ext cx="7772400" cy="3429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Ref idx="1003">
        <a:schemeClr val="bg1"/>
      </p:bgRef>
    </p:bg>
    <p:spTree>
      <p:nvGrpSpPr>
        <p:cNvPr id="1" name=""/>
        <p:cNvGrpSpPr/>
        <p:nvPr/>
      </p:nvGrpSpPr>
      <p:grpSpPr>
        <a:xfrm>
          <a:off x="0" y="0"/>
          <a:ext cx="0" cy="0"/>
          <a:chOff x="0" y="0"/>
          <a:chExt cx="0" cy="0"/>
        </a:xfrm>
      </p:grpSpPr>
      <p:sp>
        <p:nvSpPr>
          <p:cNvPr id="11" name="正方形/長方形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角丸四角形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722313" y="714376"/>
            <a:ext cx="7772400" cy="1021556"/>
          </a:xfrm>
        </p:spPr>
        <p:txBody>
          <a:bodyPr anchor="b" anchorCtr="0"/>
          <a:lstStyle>
            <a:lvl1pPr algn="l">
              <a:buNone/>
              <a:defRPr sz="4000" b="0" cap="none"/>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722313" y="1910953"/>
            <a:ext cx="7772400" cy="1003697"/>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ja-JP" altLang="en-US" smtClean="0"/>
              <a:t>マスター テキストの書式設定</a:t>
            </a:r>
          </a:p>
        </p:txBody>
      </p:sp>
      <p:sp>
        <p:nvSpPr>
          <p:cNvPr id="4" name="日付プレースホルダー 3"/>
          <p:cNvSpPr>
            <a:spLocks noGrp="1"/>
          </p:cNvSpPr>
          <p:nvPr>
            <p:ph type="dt" sz="half" idx="10"/>
          </p:nvPr>
        </p:nvSpPr>
        <p:spPr/>
        <p:txBody>
          <a:bodyPr/>
          <a:lstStyle/>
          <a:p>
            <a:fld id="{E90ED720-0104-4369-84BC-D37694168613}" type="datetimeFigureOut">
              <a:rPr kumimoji="1" lang="ja-JP" altLang="en-US" smtClean="0"/>
              <a:t>2016/10/20</a:t>
            </a:fld>
            <a:endParaRPr kumimoji="1" lang="ja-JP" altLang="en-US"/>
          </a:p>
        </p:txBody>
      </p:sp>
      <p:sp>
        <p:nvSpPr>
          <p:cNvPr id="5" name="フッター プレースホルダー 4"/>
          <p:cNvSpPr>
            <a:spLocks noGrp="1"/>
          </p:cNvSpPr>
          <p:nvPr>
            <p:ph type="ftr" sz="quarter" idx="11"/>
          </p:nvPr>
        </p:nvSpPr>
        <p:spPr>
          <a:xfrm>
            <a:off x="800100" y="4629150"/>
            <a:ext cx="4000500" cy="342900"/>
          </a:xfrm>
        </p:spPr>
        <p:txBody>
          <a:bodyPr/>
          <a:lstStyle/>
          <a:p>
            <a:endParaRPr kumimoji="1" lang="ja-JP" altLang="en-US"/>
          </a:p>
        </p:txBody>
      </p:sp>
      <p:sp>
        <p:nvSpPr>
          <p:cNvPr id="7" name="正方形/長方形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正方形/長方形 7"/>
          <p:cNvSpPr/>
          <p:nvPr/>
        </p:nvSpPr>
        <p:spPr>
          <a:xfrm>
            <a:off x="69147" y="1756107"/>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正方形/長方形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スライド番号プレースホルダー 5"/>
          <p:cNvSpPr>
            <a:spLocks noGrp="1"/>
          </p:cNvSpPr>
          <p:nvPr>
            <p:ph type="sldNum" sz="quarter" idx="12"/>
          </p:nvPr>
        </p:nvSpPr>
        <p:spPr>
          <a:xfrm>
            <a:off x="146304" y="4656582"/>
            <a:ext cx="457200" cy="342900"/>
          </a:xfrm>
        </p:spPr>
        <p:txBody>
          <a:bodyPr/>
          <a:lstStyle/>
          <a:p>
            <a:fld id="{D2D8002D-B5B0-4BAC-B1F6-782DDCCE6D9C}" type="slidenum">
              <a:rPr kumimoji="1" lang="ja-JP" altLang="en-US" smtClean="0"/>
              <a:t>‹#›</a:t>
            </a:fld>
            <a:endParaRPr kumimoji="1" lang="ja-JP"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2016/10/20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9" name="コンテンツ プレースホルダー 8"/>
          <p:cNvSpPr>
            <a:spLocks noGrp="1"/>
          </p:cNvSpPr>
          <p:nvPr>
            <p:ph sz="quarter" idx="1"/>
          </p:nvPr>
        </p:nvSpPr>
        <p:spPr>
          <a:xfrm>
            <a:off x="914400" y="1085850"/>
            <a:ext cx="3749040" cy="3429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1" name="コンテンツ プレースホルダー 10"/>
          <p:cNvSpPr>
            <a:spLocks noGrp="1"/>
          </p:cNvSpPr>
          <p:nvPr>
            <p:ph sz="quarter" idx="2"/>
          </p:nvPr>
        </p:nvSpPr>
        <p:spPr>
          <a:xfrm>
            <a:off x="4933950" y="1085850"/>
            <a:ext cx="3749040" cy="342900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204788"/>
            <a:ext cx="7772400" cy="857250"/>
          </a:xfrm>
        </p:spPr>
        <p:txBody>
          <a:bodyPr anchor="b" anchorCtr="0"/>
          <a:lstStyle>
            <a:lvl1pPr>
              <a:defRPr/>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4" name="テキスト プレースホルダー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ja-JP" altLang="en-US" smtClean="0"/>
              <a:t>マスター テキストの書式設定</a:t>
            </a:r>
          </a:p>
        </p:txBody>
      </p:sp>
      <p:sp>
        <p:nvSpPr>
          <p:cNvPr id="7" name="日付プレースホルダー 6"/>
          <p:cNvSpPr>
            <a:spLocks noGrp="1"/>
          </p:cNvSpPr>
          <p:nvPr>
            <p:ph type="dt" sz="half" idx="10"/>
          </p:nvPr>
        </p:nvSpPr>
        <p:spPr/>
        <p:txBody>
          <a:bodyPr/>
          <a:lstStyle/>
          <a:p>
            <a:fld id="{E90ED720-0104-4369-84BC-D37694168613}" type="datetimeFigureOut">
              <a:rPr kumimoji="1" lang="ja-JP" altLang="en-US" smtClean="0"/>
              <a:t>2016/10/20</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11" name="コンテンツ プレースホルダー 10"/>
          <p:cNvSpPr>
            <a:spLocks noGrp="1"/>
          </p:cNvSpPr>
          <p:nvPr>
            <p:ph sz="half" idx="2"/>
          </p:nvPr>
        </p:nvSpPr>
        <p:spPr>
          <a:xfrm>
            <a:off x="914400" y="1685925"/>
            <a:ext cx="3733800" cy="291465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
        <p:nvSpPr>
          <p:cNvPr id="13" name="コンテンツ プレースホルダー 12"/>
          <p:cNvSpPr>
            <a:spLocks noGrp="1"/>
          </p:cNvSpPr>
          <p:nvPr>
            <p:ph sz="half" idx="4"/>
          </p:nvPr>
        </p:nvSpPr>
        <p:spPr>
          <a:xfrm>
            <a:off x="4953000" y="1685925"/>
            <a:ext cx="3733800" cy="291465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0" lang="ja-JP" altLang="en-US" smtClean="0"/>
              <a:t>マスター タイトルの書式設定</a:t>
            </a:r>
            <a:endParaRPr kumimoji="0" lang="en-US"/>
          </a:p>
        </p:txBody>
      </p:sp>
      <p:sp>
        <p:nvSpPr>
          <p:cNvPr id="3" name="日付プレースホルダー 2"/>
          <p:cNvSpPr>
            <a:spLocks noGrp="1"/>
          </p:cNvSpPr>
          <p:nvPr>
            <p:ph type="dt" sz="half" idx="10"/>
          </p:nvPr>
        </p:nvSpPr>
        <p:spPr/>
        <p:txBody>
          <a:bodyPr/>
          <a:lstStyle/>
          <a:p>
            <a:fld id="{E90ED720-0104-4369-84BC-D37694168613}" type="datetimeFigureOut">
              <a:rPr kumimoji="1" lang="ja-JP" altLang="en-US" smtClean="0"/>
              <a:t>2016/10/20</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90ED720-0104-4369-84BC-D37694168613}" type="datetimeFigureOut">
              <a:rPr kumimoji="1" lang="ja-JP" altLang="en-US" smtClean="0"/>
              <a:t>2016/10/20</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8" name="正方形/長方形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角丸四角形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タイトル 1"/>
          <p:cNvSpPr>
            <a:spLocks noGrp="1"/>
          </p:cNvSpPr>
          <p:nvPr>
            <p:ph type="title"/>
          </p:nvPr>
        </p:nvSpPr>
        <p:spPr>
          <a:xfrm>
            <a:off x="914400" y="204788"/>
            <a:ext cx="7772400" cy="857250"/>
          </a:xfrm>
        </p:spPr>
        <p:txBody>
          <a:bodyPr anchor="b" anchorCtr="0"/>
          <a:lstStyle>
            <a:lvl1pPr algn="l">
              <a:buNone/>
              <a:defRPr sz="4000" b="0"/>
            </a:lvl1pPr>
          </a:lstStyle>
          <a:p>
            <a:r>
              <a:rPr kumimoji="0" lang="ja-JP" altLang="en-US" smtClean="0"/>
              <a:t>マスター タイトルの書式設定</a:t>
            </a:r>
            <a:endParaRPr kumimoji="0" lang="en-US"/>
          </a:p>
        </p:txBody>
      </p:sp>
      <p:sp>
        <p:nvSpPr>
          <p:cNvPr id="3" name="テキスト プレースホルダー 2"/>
          <p:cNvSpPr>
            <a:spLocks noGrp="1"/>
          </p:cNvSpPr>
          <p:nvPr>
            <p:ph type="body" idx="2"/>
          </p:nvPr>
        </p:nvSpPr>
        <p:spPr>
          <a:xfrm>
            <a:off x="914400" y="1200150"/>
            <a:ext cx="1905000" cy="337185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2016/10/20</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
        <p:nvSpPr>
          <p:cNvPr id="11" name="コンテンツ プレースホルダー 10"/>
          <p:cNvSpPr>
            <a:spLocks noGrp="1"/>
          </p:cNvSpPr>
          <p:nvPr>
            <p:ph sz="quarter" idx="1"/>
          </p:nvPr>
        </p:nvSpPr>
        <p:spPr>
          <a:xfrm>
            <a:off x="2971800" y="1200150"/>
            <a:ext cx="5715000" cy="3371850"/>
          </a:xfrm>
        </p:spPr>
        <p:txBody>
          <a:bodyPr vert="horz"/>
          <a:lstStyle/>
          <a:p>
            <a:pPr lvl="0" eaLnBrk="1" latinLnBrk="0" hangingPunct="1"/>
            <a:r>
              <a:rPr lang="ja-JP" altLang="en-US" smtClean="0"/>
              <a:t>マスター テキストの書式設定</a:t>
            </a:r>
          </a:p>
          <a:p>
            <a:pPr lvl="1" eaLnBrk="1" latinLnBrk="0" hangingPunct="1"/>
            <a:r>
              <a:rPr lang="ja-JP" altLang="en-US" smtClean="0"/>
              <a:t>第 </a:t>
            </a:r>
            <a:r>
              <a:rPr lang="en-US" altLang="ja-JP" smtClean="0"/>
              <a:t>2 </a:t>
            </a:r>
            <a:r>
              <a:rPr lang="ja-JP" altLang="en-US" smtClean="0"/>
              <a:t>レベル</a:t>
            </a:r>
          </a:p>
          <a:p>
            <a:pPr lvl="2" eaLnBrk="1" latinLnBrk="0" hangingPunct="1"/>
            <a:r>
              <a:rPr lang="ja-JP" altLang="en-US" smtClean="0"/>
              <a:t>第 </a:t>
            </a:r>
            <a:r>
              <a:rPr lang="en-US" altLang="ja-JP" smtClean="0"/>
              <a:t>3 </a:t>
            </a:r>
            <a:r>
              <a:rPr lang="ja-JP" altLang="en-US" smtClean="0"/>
              <a:t>レベル</a:t>
            </a:r>
          </a:p>
          <a:p>
            <a:pPr lvl="3" eaLnBrk="1" latinLnBrk="0" hangingPunct="1"/>
            <a:r>
              <a:rPr lang="ja-JP" altLang="en-US" smtClean="0"/>
              <a:t>第 </a:t>
            </a:r>
            <a:r>
              <a:rPr lang="en-US" altLang="ja-JP" smtClean="0"/>
              <a:t>4 </a:t>
            </a:r>
            <a:r>
              <a:rPr lang="ja-JP" altLang="en-US" smtClean="0"/>
              <a:t>レベル</a:t>
            </a:r>
          </a:p>
          <a:p>
            <a:pPr lvl="4" eaLnBrk="1" latinLnBrk="0" hangingPunct="1"/>
            <a:r>
              <a:rPr lang="ja-JP" altLang="en-US" smtClean="0"/>
              <a:t>第 </a:t>
            </a:r>
            <a:r>
              <a:rPr lang="en-US" altLang="ja-JP" smtClean="0"/>
              <a:t>5 </a:t>
            </a:r>
            <a:r>
              <a:rPr lang="ja-JP" altLang="en-US" smtClean="0"/>
              <a:t>レベル</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3675413"/>
            <a:ext cx="7315200" cy="391716"/>
          </a:xfrm>
        </p:spPr>
        <p:txBody>
          <a:bodyPr anchor="ctr">
            <a:noAutofit/>
          </a:bodyPr>
          <a:lstStyle>
            <a:lvl1pPr algn="l">
              <a:buNone/>
              <a:defRPr sz="2800" b="0"/>
            </a:lvl1pPr>
          </a:lstStyle>
          <a:p>
            <a:r>
              <a:rPr kumimoji="0" lang="ja-JP" altLang="en-US" smtClean="0"/>
              <a:t>マスター タイトルの書式設定</a:t>
            </a:r>
            <a:endParaRPr kumimoji="0" lang="en-US"/>
          </a:p>
        </p:txBody>
      </p:sp>
      <p:sp>
        <p:nvSpPr>
          <p:cNvPr id="4" name="テキスト プレースホルダー 3"/>
          <p:cNvSpPr>
            <a:spLocks noGrp="1"/>
          </p:cNvSpPr>
          <p:nvPr>
            <p:ph type="body" sz="half" idx="2"/>
          </p:nvPr>
        </p:nvSpPr>
        <p:spPr>
          <a:xfrm>
            <a:off x="914400" y="4084369"/>
            <a:ext cx="7315200" cy="51435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ja-JP" altLang="en-US" smtClean="0"/>
              <a:t>マスター テキストの書式設定</a:t>
            </a:r>
          </a:p>
        </p:txBody>
      </p:sp>
      <p:sp>
        <p:nvSpPr>
          <p:cNvPr id="5" name="日付プレースホルダー 4"/>
          <p:cNvSpPr>
            <a:spLocks noGrp="1"/>
          </p:cNvSpPr>
          <p:nvPr>
            <p:ph type="dt" sz="half" idx="10"/>
          </p:nvPr>
        </p:nvSpPr>
        <p:spPr/>
        <p:txBody>
          <a:bodyPr/>
          <a:lstStyle/>
          <a:p>
            <a:fld id="{E90ED720-0104-4369-84BC-D37694168613}" type="datetimeFigureOut">
              <a:rPr kumimoji="1" lang="ja-JP" altLang="en-US" smtClean="0"/>
              <a:t>2016/10/20</a:t>
            </a:fld>
            <a:endParaRPr kumimoji="1" lang="ja-JP" altLang="en-US"/>
          </a:p>
        </p:txBody>
      </p:sp>
      <p:sp>
        <p:nvSpPr>
          <p:cNvPr id="6" name="フッター プレースホルダー 5"/>
          <p:cNvSpPr>
            <a:spLocks noGrp="1"/>
          </p:cNvSpPr>
          <p:nvPr>
            <p:ph type="ftr" sz="quarter" idx="11"/>
          </p:nvPr>
        </p:nvSpPr>
        <p:spPr>
          <a:xfrm>
            <a:off x="914400" y="4629150"/>
            <a:ext cx="3886200" cy="342900"/>
          </a:xfrm>
        </p:spPr>
        <p:txBody>
          <a:bodyPr/>
          <a:lstStyle/>
          <a:p>
            <a:endParaRPr kumimoji="1" lang="ja-JP" altLang="en-US"/>
          </a:p>
        </p:txBody>
      </p:sp>
      <p:sp>
        <p:nvSpPr>
          <p:cNvPr id="7" name="スライド番号プレースホルダー 6"/>
          <p:cNvSpPr>
            <a:spLocks noGrp="1"/>
          </p:cNvSpPr>
          <p:nvPr>
            <p:ph type="sldNum" sz="quarter" idx="12"/>
          </p:nvPr>
        </p:nvSpPr>
        <p:spPr>
          <a:xfrm>
            <a:off x="146304" y="4656582"/>
            <a:ext cx="457200" cy="342900"/>
          </a:xfrm>
        </p:spPr>
        <p:txBody>
          <a:bodyPr/>
          <a:lstStyle/>
          <a:p>
            <a:fld id="{D2D8002D-B5B0-4BAC-B1F6-782DDCCE6D9C}" type="slidenum">
              <a:rPr kumimoji="1" lang="ja-JP" altLang="en-US" smtClean="0"/>
              <a:t>‹#›</a:t>
            </a:fld>
            <a:endParaRPr kumimoji="1" lang="ja-JP" altLang="en-US"/>
          </a:p>
        </p:txBody>
      </p:sp>
      <p:sp>
        <p:nvSpPr>
          <p:cNvPr id="11" name="正方形/長方形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正方形/長方形 11"/>
          <p:cNvSpPr/>
          <p:nvPr/>
        </p:nvSpPr>
        <p:spPr>
          <a:xfrm>
            <a:off x="68509" y="3487856"/>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正方形/長方形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図プレースホルダー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ja-JP" altLang="en-US" smtClean="0"/>
              <a:t>アイコンをクリックして図を追加</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角丸四角形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タイトル プレースホルダー 21"/>
          <p:cNvSpPr>
            <a:spLocks noGrp="1"/>
          </p:cNvSpPr>
          <p:nvPr>
            <p:ph type="title"/>
          </p:nvPr>
        </p:nvSpPr>
        <p:spPr>
          <a:xfrm>
            <a:off x="914400" y="205979"/>
            <a:ext cx="7772400" cy="857250"/>
          </a:xfrm>
          <a:prstGeom prst="rect">
            <a:avLst/>
          </a:prstGeom>
        </p:spPr>
        <p:txBody>
          <a:bodyPr bIns="91440" anchor="b" anchorCtr="0">
            <a:normAutofit/>
          </a:bodyPr>
          <a:lstStyle/>
          <a:p>
            <a:r>
              <a:rPr kumimoji="0" lang="ja-JP" altLang="en-US" smtClean="0"/>
              <a:t>マスター タイトルの書式設定</a:t>
            </a:r>
            <a:endParaRPr kumimoji="0" lang="en-US"/>
          </a:p>
        </p:txBody>
      </p:sp>
      <p:sp>
        <p:nvSpPr>
          <p:cNvPr id="13" name="テキスト プレースホルダー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ja-JP" altLang="en-US" smtClean="0"/>
              <a:t>マスター テキストの書式設定</a:t>
            </a:r>
          </a:p>
          <a:p>
            <a:pPr lvl="1" eaLnBrk="1" latinLnBrk="0" hangingPunct="1"/>
            <a:r>
              <a:rPr kumimoji="0" lang="ja-JP" altLang="en-US" smtClean="0"/>
              <a:t>第 </a:t>
            </a:r>
            <a:r>
              <a:rPr kumimoji="0" lang="en-US" altLang="ja-JP" smtClean="0"/>
              <a:t>2 </a:t>
            </a:r>
            <a:r>
              <a:rPr kumimoji="0" lang="ja-JP" altLang="en-US" smtClean="0"/>
              <a:t>レベル</a:t>
            </a:r>
          </a:p>
          <a:p>
            <a:pPr lvl="2" eaLnBrk="1" latinLnBrk="0" hangingPunct="1"/>
            <a:r>
              <a:rPr kumimoji="0" lang="ja-JP" altLang="en-US" smtClean="0"/>
              <a:t>第 </a:t>
            </a:r>
            <a:r>
              <a:rPr kumimoji="0" lang="en-US" altLang="ja-JP" smtClean="0"/>
              <a:t>3 </a:t>
            </a:r>
            <a:r>
              <a:rPr kumimoji="0" lang="ja-JP" altLang="en-US" smtClean="0"/>
              <a:t>レベル</a:t>
            </a:r>
          </a:p>
          <a:p>
            <a:pPr lvl="3" eaLnBrk="1" latinLnBrk="0" hangingPunct="1"/>
            <a:r>
              <a:rPr kumimoji="0" lang="ja-JP" altLang="en-US" smtClean="0"/>
              <a:t>第 </a:t>
            </a:r>
            <a:r>
              <a:rPr kumimoji="0" lang="en-US" altLang="ja-JP" smtClean="0"/>
              <a:t>4 </a:t>
            </a:r>
            <a:r>
              <a:rPr kumimoji="0" lang="ja-JP" altLang="en-US" smtClean="0"/>
              <a:t>レベル</a:t>
            </a:r>
          </a:p>
          <a:p>
            <a:pPr lvl="4" eaLnBrk="1" latinLnBrk="0" hangingPunct="1"/>
            <a:r>
              <a:rPr kumimoji="0" lang="ja-JP" altLang="en-US" smtClean="0"/>
              <a:t>第 </a:t>
            </a:r>
            <a:r>
              <a:rPr kumimoji="0" lang="en-US" altLang="ja-JP" smtClean="0"/>
              <a:t>5 </a:t>
            </a:r>
            <a:r>
              <a:rPr kumimoji="0" lang="ja-JP" altLang="en-US" smtClean="0"/>
              <a:t>レベル</a:t>
            </a:r>
            <a:endParaRPr kumimoji="0" lang="en-US"/>
          </a:p>
        </p:txBody>
      </p:sp>
      <p:sp>
        <p:nvSpPr>
          <p:cNvPr id="14" name="日付プレースホルダー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400">
                <a:solidFill>
                  <a:schemeClr val="tx2"/>
                </a:solidFill>
              </a:defRPr>
            </a:lvl1pPr>
          </a:lstStyle>
          <a:p>
            <a:fld id="{E90ED720-0104-4369-84BC-D37694168613}" type="datetimeFigureOut">
              <a:rPr kumimoji="1" lang="ja-JP" altLang="en-US" smtClean="0"/>
              <a:t>2016/10/20</a:t>
            </a:fld>
            <a:endParaRPr kumimoji="1" lang="ja-JP" altLang="en-US"/>
          </a:p>
        </p:txBody>
      </p:sp>
      <p:sp>
        <p:nvSpPr>
          <p:cNvPr id="3" name="フッター プレースホルダー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400">
                <a:solidFill>
                  <a:schemeClr val="tx2"/>
                </a:solidFill>
              </a:defRPr>
            </a:lvl1pPr>
          </a:lstStyle>
          <a:p>
            <a:endParaRPr kumimoji="1" lang="ja-JP" altLang="en-US"/>
          </a:p>
        </p:txBody>
      </p:sp>
      <p:sp>
        <p:nvSpPr>
          <p:cNvPr id="23" name="スライド番号プレースホルダー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algn="l" rtl="0" eaLnBrk="1" latinLnBrk="0" hangingPunct="1">
        <a:spcBef>
          <a:spcPct val="0"/>
        </a:spcBef>
        <a:buNone/>
        <a:defRPr kumimoji="1"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1"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1"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1"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1"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1"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jpe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3.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4.jpe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サブタイトル 2"/>
          <p:cNvSpPr>
            <a:spLocks noGrp="1"/>
          </p:cNvSpPr>
          <p:nvPr>
            <p:ph type="subTitle" idx="1"/>
          </p:nvPr>
        </p:nvSpPr>
        <p:spPr/>
        <p:txBody>
          <a:bodyPr/>
          <a:lstStyle/>
          <a:p>
            <a:r>
              <a:rPr kumimoji="1" lang="ja-JP" altLang="en-US" dirty="0" smtClean="0"/>
              <a:t>発表チーム：ニャムランド</a:t>
            </a:r>
            <a:endParaRPr kumimoji="1" lang="ja-JP" altLang="en-US" dirty="0"/>
          </a:p>
        </p:txBody>
      </p:sp>
      <p:sp>
        <p:nvSpPr>
          <p:cNvPr id="2" name="タイトル 1"/>
          <p:cNvSpPr>
            <a:spLocks noGrp="1"/>
          </p:cNvSpPr>
          <p:nvPr>
            <p:ph type="ctrTitle"/>
          </p:nvPr>
        </p:nvSpPr>
        <p:spPr/>
        <p:txBody>
          <a:bodyPr/>
          <a:lstStyle/>
          <a:p>
            <a:r>
              <a:rPr lang="ja-JP" altLang="en-US" dirty="0" smtClean="0"/>
              <a:t>第一回卒業制作プレゼンテーション</a:t>
            </a:r>
            <a:endParaRPr kumimoji="1" lang="ja-JP" altLang="en-US" dirty="0"/>
          </a:p>
        </p:txBody>
      </p:sp>
      <p:sp>
        <p:nvSpPr>
          <p:cNvPr id="6" name="日付プレースホルダー 5"/>
          <p:cNvSpPr>
            <a:spLocks noGrp="1"/>
          </p:cNvSpPr>
          <p:nvPr>
            <p:ph type="dt" sz="half" idx="10"/>
          </p:nvPr>
        </p:nvSpPr>
        <p:spPr/>
        <p:txBody>
          <a:bodyPr/>
          <a:lstStyle/>
          <a:p>
            <a:fld id="{3B0ABBF7-0051-4006-810C-014A19F60712}" type="datetime1">
              <a:rPr kumimoji="1" lang="ja-JP" altLang="en-US" smtClean="0"/>
              <a:t>2016/10/20</a:t>
            </a:fld>
            <a:endParaRPr kumimoji="1" lang="ja-JP" altLang="en-US"/>
          </a:p>
        </p:txBody>
      </p:sp>
    </p:spTree>
    <p:extLst>
      <p:ext uri="{BB962C8B-B14F-4D97-AF65-F5344CB8AC3E}">
        <p14:creationId xmlns:p14="http://schemas.microsoft.com/office/powerpoint/2010/main" val="7222541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基本概要</a:t>
            </a:r>
            <a:endParaRPr kumimoji="1" lang="ja-JP" altLang="en-US" dirty="0"/>
          </a:p>
        </p:txBody>
      </p:sp>
      <p:sp>
        <p:nvSpPr>
          <p:cNvPr id="4" name="角丸四角形 3"/>
          <p:cNvSpPr/>
          <p:nvPr/>
        </p:nvSpPr>
        <p:spPr>
          <a:xfrm>
            <a:off x="1295636" y="1793654"/>
            <a:ext cx="6408712" cy="1058368"/>
          </a:xfrm>
          <a:prstGeom prst="roundRect">
            <a:avLst/>
          </a:prstGeom>
          <a:solidFill>
            <a:schemeClr val="bg1"/>
          </a:solid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対戦型アクション</a:t>
            </a:r>
            <a:r>
              <a:rPr kumimoji="1" lang="en-US" altLang="ja-JP" sz="2800" dirty="0" smtClean="0">
                <a:solidFill>
                  <a:schemeClr val="tx1"/>
                </a:solidFill>
              </a:rPr>
              <a:t>RPG</a:t>
            </a:r>
            <a:endParaRPr kumimoji="1" lang="ja-JP" altLang="en-US" sz="2800" dirty="0">
              <a:solidFill>
                <a:schemeClr val="tx1"/>
              </a:solidFill>
            </a:endParaRPr>
          </a:p>
        </p:txBody>
      </p:sp>
      <p:sp>
        <p:nvSpPr>
          <p:cNvPr id="5" name="角丸四角形 4"/>
          <p:cNvSpPr/>
          <p:nvPr/>
        </p:nvSpPr>
        <p:spPr>
          <a:xfrm>
            <a:off x="575556" y="1577630"/>
            <a:ext cx="1494166" cy="498055"/>
          </a:xfrm>
          <a:prstGeom prst="roundRect">
            <a:avLst/>
          </a:prstGeom>
          <a:solidFill>
            <a:schemeClr val="bg1"/>
          </a:solid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ジャンル</a:t>
            </a:r>
            <a:endParaRPr kumimoji="1" lang="ja-JP" altLang="en-US" sz="2000" dirty="0">
              <a:solidFill>
                <a:schemeClr val="tx1"/>
              </a:solidFill>
            </a:endParaRPr>
          </a:p>
        </p:txBody>
      </p:sp>
      <p:sp>
        <p:nvSpPr>
          <p:cNvPr id="6" name="角丸四角形 5"/>
          <p:cNvSpPr/>
          <p:nvPr/>
        </p:nvSpPr>
        <p:spPr>
          <a:xfrm>
            <a:off x="1295636" y="3169566"/>
            <a:ext cx="6408712" cy="1058368"/>
          </a:xfrm>
          <a:prstGeom prst="roundRect">
            <a:avLst/>
          </a:prstGeom>
          <a:solidFill>
            <a:schemeClr val="bg1"/>
          </a:solid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800" dirty="0">
                <a:solidFill>
                  <a:schemeClr val="tx1"/>
                </a:solidFill>
              </a:rPr>
              <a:t>PC</a:t>
            </a:r>
            <a:endParaRPr kumimoji="1" lang="ja-JP" altLang="en-US" sz="2800" dirty="0">
              <a:solidFill>
                <a:schemeClr val="tx1"/>
              </a:solidFill>
            </a:endParaRPr>
          </a:p>
        </p:txBody>
      </p:sp>
      <p:sp>
        <p:nvSpPr>
          <p:cNvPr id="7" name="角丸四角形 6"/>
          <p:cNvSpPr/>
          <p:nvPr/>
        </p:nvSpPr>
        <p:spPr>
          <a:xfrm>
            <a:off x="575556" y="2953542"/>
            <a:ext cx="1692188" cy="498055"/>
          </a:xfrm>
          <a:prstGeom prst="roundRect">
            <a:avLst/>
          </a:prstGeom>
          <a:solidFill>
            <a:schemeClr val="bg1"/>
          </a:solid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想定ハード</a:t>
            </a:r>
            <a:endParaRPr kumimoji="1" lang="ja-JP" altLang="en-US" sz="2000" dirty="0">
              <a:solidFill>
                <a:schemeClr val="tx1"/>
              </a:solidFill>
            </a:endParaRPr>
          </a:p>
        </p:txBody>
      </p:sp>
    </p:spTree>
    <p:extLst>
      <p:ext uri="{BB962C8B-B14F-4D97-AF65-F5344CB8AC3E}">
        <p14:creationId xmlns:p14="http://schemas.microsoft.com/office/powerpoint/2010/main" val="38201367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2130071\Desktop\scan-0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555526"/>
            <a:ext cx="4074189" cy="436942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kumimoji="1" lang="ja-JP" altLang="en-US" dirty="0" smtClean="0"/>
              <a:t>簡単に説明</a:t>
            </a:r>
            <a:endParaRPr kumimoji="1" lang="ja-JP" altLang="en-US" dirty="0"/>
          </a:p>
        </p:txBody>
      </p:sp>
      <p:sp>
        <p:nvSpPr>
          <p:cNvPr id="3" name="コンテンツ プレースホルダー 2"/>
          <p:cNvSpPr>
            <a:spLocks noGrp="1"/>
          </p:cNvSpPr>
          <p:nvPr>
            <p:ph sz="quarter" idx="1"/>
          </p:nvPr>
        </p:nvSpPr>
        <p:spPr>
          <a:xfrm>
            <a:off x="685800" y="1900808"/>
            <a:ext cx="7772400" cy="1341884"/>
          </a:xfrm>
        </p:spPr>
        <p:txBody>
          <a:bodyPr>
            <a:normAutofit lnSpcReduction="10000"/>
          </a:bodyPr>
          <a:lstStyle/>
          <a:p>
            <a:r>
              <a:rPr kumimoji="1" lang="en-US" altLang="ja-JP" dirty="0" smtClean="0"/>
              <a:t>『</a:t>
            </a:r>
            <a:r>
              <a:rPr kumimoji="1" lang="ja-JP" altLang="en-US" dirty="0" smtClean="0"/>
              <a:t>ハンティングブレイブス</a:t>
            </a:r>
            <a:r>
              <a:rPr kumimoji="1" lang="en-US" altLang="ja-JP" dirty="0" smtClean="0"/>
              <a:t>』</a:t>
            </a:r>
            <a:r>
              <a:rPr kumimoji="1" lang="ja-JP" altLang="en-US" dirty="0" smtClean="0"/>
              <a:t>とは、</a:t>
            </a:r>
            <a:endParaRPr lang="en-US" altLang="ja-JP" dirty="0"/>
          </a:p>
          <a:p>
            <a:pPr marL="0" indent="0">
              <a:buNone/>
            </a:pPr>
            <a:r>
              <a:rPr lang="ja-JP" altLang="en-US" dirty="0"/>
              <a:t>　</a:t>
            </a:r>
            <a:r>
              <a:rPr lang="ja-JP" altLang="en-US" dirty="0" smtClean="0"/>
              <a:t>　</a:t>
            </a:r>
            <a:r>
              <a:rPr kumimoji="1" lang="ja-JP" altLang="en-US" dirty="0" smtClean="0"/>
              <a:t>何の能力も持たない</a:t>
            </a:r>
            <a:endParaRPr kumimoji="1" lang="en-US" altLang="ja-JP" dirty="0" smtClean="0"/>
          </a:p>
          <a:p>
            <a:pPr marL="0" indent="0">
              <a:buNone/>
            </a:pPr>
            <a:r>
              <a:rPr lang="en-US" altLang="ja-JP" dirty="0"/>
              <a:t> </a:t>
            </a:r>
            <a:r>
              <a:rPr lang="en-US" altLang="ja-JP" dirty="0" smtClean="0"/>
              <a:t>  </a:t>
            </a:r>
            <a:r>
              <a:rPr lang="ja-JP" altLang="en-US" dirty="0" smtClean="0"/>
              <a:t>弱いすっ</a:t>
            </a:r>
            <a:r>
              <a:rPr lang="ja-JP" altLang="en-US" dirty="0"/>
              <a:t>ぴん君</a:t>
            </a:r>
            <a:r>
              <a:rPr kumimoji="1" lang="ja-JP" altLang="en-US" dirty="0" smtClean="0"/>
              <a:t>を</a:t>
            </a:r>
            <a:r>
              <a:rPr kumimoji="1" lang="en-US" altLang="ja-JP" dirty="0" smtClean="0"/>
              <a:t>……</a:t>
            </a:r>
            <a:endParaRPr kumimoji="1" lang="ja-JP" altLang="en-US" dirty="0"/>
          </a:p>
        </p:txBody>
      </p:sp>
    </p:spTree>
    <p:extLst>
      <p:ext uri="{BB962C8B-B14F-4D97-AF65-F5344CB8AC3E}">
        <p14:creationId xmlns:p14="http://schemas.microsoft.com/office/powerpoint/2010/main" val="4232054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2130071\Desktop\scan-00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3266" r="48458" b="52521"/>
          <a:stretch/>
        </p:blipFill>
        <p:spPr bwMode="auto">
          <a:xfrm>
            <a:off x="1763688" y="1208630"/>
            <a:ext cx="6110725" cy="37062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2130071\Desktop\scan-00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4510" r="13042" b="40671"/>
          <a:stretch/>
        </p:blipFill>
        <p:spPr bwMode="auto">
          <a:xfrm>
            <a:off x="7524328" y="555526"/>
            <a:ext cx="1326890" cy="1609725"/>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kumimoji="1" lang="ja-JP" altLang="en-US" dirty="0" smtClean="0"/>
              <a:t>簡単に説明</a:t>
            </a:r>
            <a:endParaRPr kumimoji="1" lang="ja-JP" altLang="en-US" dirty="0"/>
          </a:p>
        </p:txBody>
      </p:sp>
      <p:sp>
        <p:nvSpPr>
          <p:cNvPr id="3" name="コンテンツ プレースホルダー 2"/>
          <p:cNvSpPr>
            <a:spLocks noGrp="1"/>
          </p:cNvSpPr>
          <p:nvPr>
            <p:ph sz="quarter" idx="1"/>
          </p:nvPr>
        </p:nvSpPr>
        <p:spPr>
          <a:xfrm>
            <a:off x="685800" y="2044824"/>
            <a:ext cx="7772400" cy="1053852"/>
          </a:xfrm>
        </p:spPr>
        <p:txBody>
          <a:bodyPr>
            <a:normAutofit/>
          </a:bodyPr>
          <a:lstStyle/>
          <a:p>
            <a:r>
              <a:rPr kumimoji="1" lang="ja-JP" altLang="en-US" dirty="0" smtClean="0"/>
              <a:t>勇ましい姿に</a:t>
            </a:r>
            <a:endParaRPr kumimoji="1" lang="en-US" altLang="ja-JP" dirty="0" smtClean="0"/>
          </a:p>
          <a:p>
            <a:pPr marL="0" indent="0">
              <a:buNone/>
            </a:pPr>
            <a:r>
              <a:rPr lang="ja-JP" altLang="en-US" dirty="0"/>
              <a:t>　 </a:t>
            </a:r>
            <a:r>
              <a:rPr kumimoji="1" lang="ja-JP" altLang="en-US" dirty="0" smtClean="0"/>
              <a:t>成長させ</a:t>
            </a:r>
            <a:r>
              <a:rPr kumimoji="1" lang="en-US" altLang="ja-JP" dirty="0" smtClean="0"/>
              <a:t>……</a:t>
            </a:r>
            <a:endParaRPr kumimoji="1" lang="ja-JP" altLang="en-US" dirty="0"/>
          </a:p>
        </p:txBody>
      </p:sp>
      <p:sp>
        <p:nvSpPr>
          <p:cNvPr id="6" name="曲折矢印 5"/>
          <p:cNvSpPr/>
          <p:nvPr/>
        </p:nvSpPr>
        <p:spPr>
          <a:xfrm rot="10800000">
            <a:off x="6804248" y="2272161"/>
            <a:ext cx="1686503" cy="180020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テキスト ボックス 3"/>
          <p:cNvSpPr txBox="1"/>
          <p:nvPr/>
        </p:nvSpPr>
        <p:spPr>
          <a:xfrm>
            <a:off x="2771800" y="4227933"/>
            <a:ext cx="5929828" cy="584775"/>
          </a:xfrm>
          <a:prstGeom prst="rect">
            <a:avLst/>
          </a:prstGeom>
          <a:noFill/>
        </p:spPr>
        <p:txBody>
          <a:bodyPr wrap="none" rtlCol="0">
            <a:spAutoFit/>
          </a:bodyPr>
          <a:lstStyle/>
          <a:p>
            <a:r>
              <a:rPr lang="ja-JP" altLang="en-US" sz="3200" dirty="0" smtClean="0">
                <a:ln w="19050">
                  <a:solidFill>
                    <a:srgbClr val="FF0000"/>
                  </a:solidFill>
                </a:ln>
                <a:solidFill>
                  <a:schemeClr val="bg1"/>
                </a:solidFill>
                <a:latin typeface="A-OTF 新ゴ Pro H" pitchFamily="34" charset="-128"/>
                <a:ea typeface="A-OTF 新ゴ Pro H" pitchFamily="34" charset="-128"/>
              </a:rPr>
              <a:t>モンスターを倒して</a:t>
            </a:r>
            <a:r>
              <a:rPr kumimoji="1" lang="ja-JP" altLang="en-US" sz="3200" dirty="0" smtClean="0">
                <a:ln w="19050">
                  <a:solidFill>
                    <a:srgbClr val="FF0000"/>
                  </a:solidFill>
                </a:ln>
                <a:solidFill>
                  <a:schemeClr val="bg1"/>
                </a:solidFill>
                <a:latin typeface="A-OTF 新ゴ Pro H" pitchFamily="34" charset="-128"/>
                <a:ea typeface="A-OTF 新ゴ Pro H" pitchFamily="34" charset="-128"/>
              </a:rPr>
              <a:t>成長！！！</a:t>
            </a:r>
            <a:endParaRPr kumimoji="1" lang="ja-JP" altLang="en-US" sz="3200" dirty="0">
              <a:ln w="19050">
                <a:solidFill>
                  <a:srgbClr val="FF0000"/>
                </a:solidFill>
              </a:ln>
              <a:solidFill>
                <a:schemeClr val="bg1"/>
              </a:solidFill>
              <a:latin typeface="A-OTF 新ゴ Pro H" pitchFamily="34" charset="-128"/>
              <a:ea typeface="A-OTF 新ゴ Pro H" pitchFamily="34" charset="-128"/>
            </a:endParaRPr>
          </a:p>
        </p:txBody>
      </p:sp>
    </p:spTree>
    <p:extLst>
      <p:ext uri="{BB962C8B-B14F-4D97-AF65-F5344CB8AC3E}">
        <p14:creationId xmlns:p14="http://schemas.microsoft.com/office/powerpoint/2010/main" val="11876658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簡単に説明</a:t>
            </a:r>
            <a:endParaRPr kumimoji="1" lang="ja-JP" altLang="en-US" dirty="0"/>
          </a:p>
        </p:txBody>
      </p:sp>
      <p:sp>
        <p:nvSpPr>
          <p:cNvPr id="3" name="コンテンツ プレースホルダー 2"/>
          <p:cNvSpPr>
            <a:spLocks noGrp="1"/>
          </p:cNvSpPr>
          <p:nvPr>
            <p:ph sz="quarter" idx="1"/>
          </p:nvPr>
        </p:nvSpPr>
        <p:spPr>
          <a:xfrm>
            <a:off x="685800" y="1972816"/>
            <a:ext cx="7772400" cy="1197868"/>
          </a:xfrm>
        </p:spPr>
        <p:txBody>
          <a:bodyPr/>
          <a:lstStyle/>
          <a:p>
            <a:r>
              <a:rPr kumimoji="1" lang="ja-JP" altLang="en-US" dirty="0" smtClean="0"/>
              <a:t>大型モンスターを狩りまくり、</a:t>
            </a:r>
            <a:r>
              <a:rPr lang="en-US" altLang="ja-JP" dirty="0"/>
              <a:t> </a:t>
            </a:r>
            <a:r>
              <a:rPr lang="en-US" altLang="ja-JP" dirty="0" smtClean="0"/>
              <a:t>                             </a:t>
            </a:r>
            <a:r>
              <a:rPr kumimoji="1" lang="ja-JP" altLang="en-US" dirty="0" smtClean="0"/>
              <a:t>その数を競い合うゲームです。</a:t>
            </a:r>
            <a:endParaRPr kumimoji="1" lang="ja-JP" altLang="en-US" dirty="0"/>
          </a:p>
        </p:txBody>
      </p:sp>
      <p:pic>
        <p:nvPicPr>
          <p:cNvPr id="3074" name="Picture 2" descr="C:\Users\2130071\Desktop\画像素材\敵グラ\ほんわか\Laugh_monster\Zボス013_ワイバーン.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627534"/>
            <a:ext cx="2840499" cy="294473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2130071\Desktop\画像素材\敵グラ\ほんわか\Laugh_monster\Zボス017_タランチュラ.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2499742"/>
            <a:ext cx="3096344" cy="2533372"/>
          </a:xfrm>
          <a:prstGeom prst="rect">
            <a:avLst/>
          </a:prstGeom>
          <a:noFill/>
          <a:extLst>
            <a:ext uri="{909E8E84-426E-40DD-AFC4-6F175D3DCCD1}">
              <a14:hiddenFill xmlns:a14="http://schemas.microsoft.com/office/drawing/2010/main">
                <a:solidFill>
                  <a:srgbClr val="FFFFFF"/>
                </a:solidFill>
              </a14:hiddenFill>
            </a:ext>
          </a:extLst>
        </p:spPr>
      </p:pic>
      <p:sp>
        <p:nvSpPr>
          <p:cNvPr id="6" name="コンテンツ プレースホルダー 2"/>
          <p:cNvSpPr txBox="1">
            <a:spLocks/>
          </p:cNvSpPr>
          <p:nvPr/>
        </p:nvSpPr>
        <p:spPr>
          <a:xfrm>
            <a:off x="107504" y="4556913"/>
            <a:ext cx="3600400" cy="439316"/>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1"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1"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1"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1"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1"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a:lstStyle>
          <a:p>
            <a:pPr marL="0" indent="0">
              <a:buNone/>
            </a:pPr>
            <a:r>
              <a:rPr lang="en-US" altLang="ja-JP" sz="2000" dirty="0" smtClean="0"/>
              <a:t>※</a:t>
            </a:r>
            <a:r>
              <a:rPr lang="ja-JP" altLang="en-US" sz="2000" dirty="0" smtClean="0"/>
              <a:t>画像はイメージです。</a:t>
            </a:r>
            <a:endParaRPr lang="ja-JP" altLang="en-US" sz="2000" dirty="0"/>
          </a:p>
        </p:txBody>
      </p:sp>
    </p:spTree>
    <p:extLst>
      <p:ext uri="{BB962C8B-B14F-4D97-AF65-F5344CB8AC3E}">
        <p14:creationId xmlns:p14="http://schemas.microsoft.com/office/powerpoint/2010/main" val="1038287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0364" y="3579862"/>
            <a:ext cx="8363272" cy="857250"/>
          </a:xfrm>
        </p:spPr>
        <p:txBody>
          <a:bodyPr>
            <a:noAutofit/>
          </a:bodyPr>
          <a:lstStyle/>
          <a:p>
            <a:r>
              <a:rPr kumimoji="1" lang="en-US" altLang="ja-JP" sz="4400" dirty="0" smtClean="0"/>
              <a:t>RPG</a:t>
            </a:r>
            <a:r>
              <a:rPr kumimoji="1" lang="ja-JP" altLang="en-US" sz="4400" dirty="0" smtClean="0"/>
              <a:t>の１～１０を一つの試合に集約！！</a:t>
            </a:r>
            <a:endParaRPr kumimoji="1" lang="ja-JP" altLang="en-US" sz="4400" dirty="0"/>
          </a:p>
        </p:txBody>
      </p:sp>
      <p:graphicFrame>
        <p:nvGraphicFramePr>
          <p:cNvPr id="4" name="図表 3"/>
          <p:cNvGraphicFramePr/>
          <p:nvPr>
            <p:extLst>
              <p:ext uri="{D42A27DB-BD31-4B8C-83A1-F6EECF244321}">
                <p14:modId xmlns:p14="http://schemas.microsoft.com/office/powerpoint/2010/main" val="2656591592"/>
              </p:ext>
            </p:extLst>
          </p:nvPr>
        </p:nvGraphicFramePr>
        <p:xfrm>
          <a:off x="1547664" y="411510"/>
          <a:ext cx="6000328" cy="31841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20480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詳しく説明</a:t>
            </a:r>
            <a:r>
              <a:rPr kumimoji="1" lang="en-US" altLang="ja-JP" dirty="0" smtClean="0"/>
              <a:t>(</a:t>
            </a:r>
            <a:r>
              <a:rPr kumimoji="1" lang="ja-JP" altLang="en-US" dirty="0" smtClean="0"/>
              <a:t>攻撃</a:t>
            </a:r>
            <a:r>
              <a:rPr kumimoji="1" lang="en-US" altLang="ja-JP" dirty="0" smtClean="0"/>
              <a:t>)</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攻撃は二種類</a:t>
            </a:r>
            <a:endParaRPr kumimoji="1" lang="en-US" altLang="ja-JP" dirty="0" smtClean="0"/>
          </a:p>
          <a:p>
            <a:pPr lvl="1"/>
            <a:r>
              <a:rPr kumimoji="1" lang="ja-JP" altLang="en-US" dirty="0" smtClean="0"/>
              <a:t>武器攻撃と魔法攻撃</a:t>
            </a:r>
            <a:r>
              <a:rPr lang="ja-JP" altLang="en-US" dirty="0" smtClean="0"/>
              <a:t>があります。</a:t>
            </a:r>
            <a:endParaRPr kumimoji="1" lang="ja-JP" altLang="en-US" dirty="0"/>
          </a:p>
        </p:txBody>
      </p:sp>
      <p:pic>
        <p:nvPicPr>
          <p:cNvPr id="4" name="Picture 3" descr="C:\Users\2130071\Desktop\VSRPG\DATA\UI\icon\Mturugi.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2139702"/>
            <a:ext cx="2592288" cy="25922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2130071\Desktop\scan-001.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3266" r="48458" b="44927"/>
          <a:stretch/>
        </p:blipFill>
        <p:spPr bwMode="auto">
          <a:xfrm flipH="1">
            <a:off x="107504" y="2643758"/>
            <a:ext cx="3024335" cy="201317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Users\2130071\Desktop\mahou.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1178" r="11037" b="6606"/>
          <a:stretch/>
        </p:blipFill>
        <p:spPr bwMode="auto">
          <a:xfrm>
            <a:off x="6660232" y="2718474"/>
            <a:ext cx="1512168" cy="1863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6160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詳しく説明</a:t>
            </a:r>
            <a:r>
              <a:rPr kumimoji="1" lang="en-US" altLang="ja-JP" dirty="0" smtClean="0"/>
              <a:t>(</a:t>
            </a:r>
            <a:r>
              <a:rPr kumimoji="1" lang="ja-JP" altLang="en-US" dirty="0" smtClean="0"/>
              <a:t>成長方法</a:t>
            </a:r>
            <a:r>
              <a:rPr kumimoji="1" lang="en-US" altLang="ja-JP" dirty="0" smtClean="0"/>
              <a:t>)</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小型</a:t>
            </a:r>
            <a:r>
              <a:rPr lang="ja-JP" altLang="en-US" dirty="0"/>
              <a:t>モンスター</a:t>
            </a:r>
            <a:r>
              <a:rPr lang="ja-JP" altLang="en-US" dirty="0" smtClean="0"/>
              <a:t>を倒して経験値を</a:t>
            </a:r>
            <a:r>
              <a:rPr lang="ja-JP" altLang="en-US" dirty="0"/>
              <a:t>ゲット</a:t>
            </a:r>
            <a:r>
              <a:rPr lang="ja-JP" altLang="en-US" dirty="0" smtClean="0"/>
              <a:t>！</a:t>
            </a:r>
            <a:endParaRPr kumimoji="1" lang="ja-JP" altLang="en-US" dirty="0"/>
          </a:p>
        </p:txBody>
      </p:sp>
      <p:pic>
        <p:nvPicPr>
          <p:cNvPr id="1026" name="Picture 2" descr="C:\Users\2130071\Desktop\画像素材\敵グラ\ほんわか\Laugh_monster\A動物026_いのしし.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547664" y="2979736"/>
            <a:ext cx="2304256" cy="1543919"/>
          </a:xfrm>
          <a:prstGeom prst="rect">
            <a:avLst/>
          </a:prstGeom>
          <a:noFill/>
          <a:extLst>
            <a:ext uri="{909E8E84-426E-40DD-AFC4-6F175D3DCCD1}">
              <a14:hiddenFill xmlns:a14="http://schemas.microsoft.com/office/drawing/2010/main">
                <a:solidFill>
                  <a:srgbClr val="FFFFFF"/>
                </a:solidFill>
              </a14:hiddenFill>
            </a:ext>
          </a:extLst>
        </p:spPr>
      </p:pic>
      <p:sp>
        <p:nvSpPr>
          <p:cNvPr id="6" name="コンテンツ プレースホルダー 2"/>
          <p:cNvSpPr txBox="1">
            <a:spLocks/>
          </p:cNvSpPr>
          <p:nvPr/>
        </p:nvSpPr>
        <p:spPr>
          <a:xfrm>
            <a:off x="107504" y="4556913"/>
            <a:ext cx="3600400" cy="439316"/>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1"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1"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1"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1"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1"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1"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1"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1"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1" sz="1800" kern="1200">
                <a:solidFill>
                  <a:schemeClr val="tx1"/>
                </a:solidFill>
                <a:latin typeface="+mn-lt"/>
                <a:ea typeface="+mn-ea"/>
                <a:cs typeface="+mn-cs"/>
              </a:defRPr>
            </a:lvl9pPr>
          </a:lstStyle>
          <a:p>
            <a:pPr marL="0" indent="0">
              <a:buNone/>
            </a:pPr>
            <a:r>
              <a:rPr lang="en-US" altLang="ja-JP" sz="2000" dirty="0" smtClean="0"/>
              <a:t>※</a:t>
            </a:r>
            <a:r>
              <a:rPr lang="ja-JP" altLang="en-US" sz="2000" dirty="0" smtClean="0"/>
              <a:t>一部画像はイメージです。</a:t>
            </a:r>
            <a:endParaRPr lang="ja-JP" altLang="en-US" sz="2000" dirty="0"/>
          </a:p>
        </p:txBody>
      </p:sp>
      <p:pic>
        <p:nvPicPr>
          <p:cNvPr id="7" name="Picture 5" descr="C:\Users\2130071\Desktop\画像素材\自作\エフェクト\斬撃\slash1のコピー.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664" y="2211710"/>
            <a:ext cx="2434505" cy="243450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C:\Users\2130071\Desktop\scan-001.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3266" r="48458" b="44927"/>
          <a:stretch/>
        </p:blipFill>
        <p:spPr bwMode="auto">
          <a:xfrm>
            <a:off x="4499992" y="1834157"/>
            <a:ext cx="3744416" cy="2661171"/>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p:cNvSpPr txBox="1"/>
          <p:nvPr/>
        </p:nvSpPr>
        <p:spPr>
          <a:xfrm>
            <a:off x="7380312" y="1892821"/>
            <a:ext cx="1043876" cy="523220"/>
          </a:xfrm>
          <a:prstGeom prst="rect">
            <a:avLst/>
          </a:prstGeom>
          <a:noFill/>
        </p:spPr>
        <p:txBody>
          <a:bodyPr wrap="none" rtlCol="0">
            <a:spAutoFit/>
          </a:bodyPr>
          <a:lstStyle/>
          <a:p>
            <a:r>
              <a:rPr kumimoji="1" lang="en-US" altLang="ja-JP" sz="2800" dirty="0" smtClean="0">
                <a:solidFill>
                  <a:schemeClr val="accent5">
                    <a:lumMod val="60000"/>
                    <a:lumOff val="40000"/>
                  </a:schemeClr>
                </a:solidFill>
                <a:latin typeface="A-OTF ゴシックMB101 Pro U" pitchFamily="34" charset="-128"/>
                <a:ea typeface="A-OTF ゴシックMB101 Pro U" pitchFamily="34" charset="-128"/>
              </a:rPr>
              <a:t>EXP</a:t>
            </a:r>
            <a:endParaRPr kumimoji="1" lang="ja-JP" altLang="en-US" sz="2800" dirty="0">
              <a:solidFill>
                <a:schemeClr val="accent5">
                  <a:lumMod val="60000"/>
                  <a:lumOff val="40000"/>
                </a:schemeClr>
              </a:solidFill>
              <a:latin typeface="A-OTF ゴシックMB101 Pro U" pitchFamily="34" charset="-128"/>
              <a:ea typeface="A-OTF ゴシックMB101 Pro U" pitchFamily="34" charset="-128"/>
            </a:endParaRPr>
          </a:p>
        </p:txBody>
      </p:sp>
    </p:spTree>
    <p:extLst>
      <p:ext uri="{BB962C8B-B14F-4D97-AF65-F5344CB8AC3E}">
        <p14:creationId xmlns:p14="http://schemas.microsoft.com/office/powerpoint/2010/main" val="423474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par>
                                <p:cTn id="8" presetID="22" presetClass="exit" presetSubtype="1" fill="hold" nodeType="withEffect">
                                  <p:stCondLst>
                                    <p:cond delay="0"/>
                                  </p:stCondLst>
                                  <p:childTnLst>
                                    <p:animEffect transition="out" filter="wipe(up)">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childTnLst>
                          </p:cTn>
                        </p:par>
                        <p:par>
                          <p:cTn id="11" fill="hold">
                            <p:stCondLst>
                              <p:cond delay="500"/>
                            </p:stCondLst>
                            <p:childTnLst>
                              <p:par>
                                <p:cTn id="12" presetID="10" presetClass="exit" presetSubtype="0" fill="hold" nodeType="afterEffect">
                                  <p:stCondLst>
                                    <p:cond delay="0"/>
                                  </p:stCondLst>
                                  <p:childTnLst>
                                    <p:animEffect transition="out" filter="fade">
                                      <p:cBhvr>
                                        <p:cTn id="13" dur="500"/>
                                        <p:tgtEl>
                                          <p:spTgt spid="1026"/>
                                        </p:tgtEl>
                                      </p:cBhvr>
                                    </p:animEffect>
                                    <p:set>
                                      <p:cBhvr>
                                        <p:cTn id="14" dur="1" fill="hold">
                                          <p:stCondLst>
                                            <p:cond delay="499"/>
                                          </p:stCondLst>
                                        </p:cTn>
                                        <p:tgtEl>
                                          <p:spTgt spid="1026"/>
                                        </p:tgtEl>
                                        <p:attrNameLst>
                                          <p:attrName>style.visibility</p:attrName>
                                        </p:attrNameLst>
                                      </p:cBhvr>
                                      <p:to>
                                        <p:strVal val="hidden"/>
                                      </p:to>
                                    </p:set>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anim calcmode="lin" valueType="num">
                                      <p:cBhvr>
                                        <p:cTn id="19" dur="500" fill="hold"/>
                                        <p:tgtEl>
                                          <p:spTgt spid="5"/>
                                        </p:tgtEl>
                                        <p:attrNameLst>
                                          <p:attrName>ppt_x</p:attrName>
                                        </p:attrNameLst>
                                      </p:cBhvr>
                                      <p:tavLst>
                                        <p:tav tm="0">
                                          <p:val>
                                            <p:strVal val="#ppt_x"/>
                                          </p:val>
                                        </p:tav>
                                        <p:tav tm="100000">
                                          <p:val>
                                            <p:strVal val="#ppt_x"/>
                                          </p:val>
                                        </p:tav>
                                      </p:tavLst>
                                    </p:anim>
                                    <p:anim calcmode="lin" valueType="num">
                                      <p:cBhvr>
                                        <p:cTn id="20" dur="5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C:\Users\2130071\Desktop\scan-00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3092"/>
          <a:stretch/>
        </p:blipFill>
        <p:spPr bwMode="auto">
          <a:xfrm>
            <a:off x="5262265" y="549052"/>
            <a:ext cx="3540789" cy="4369420"/>
          </a:xfrm>
          <a:prstGeom prst="rect">
            <a:avLst/>
          </a:prstGeom>
          <a:noFill/>
          <a:extLst>
            <a:ext uri="{909E8E84-426E-40DD-AFC4-6F175D3DCCD1}">
              <a14:hiddenFill xmlns:a14="http://schemas.microsoft.com/office/drawing/2010/main">
                <a:solidFill>
                  <a:srgbClr val="FFFFFF"/>
                </a:solidFill>
              </a14:hiddenFill>
            </a:ext>
          </a:extLst>
        </p:spPr>
      </p:pic>
      <p:sp>
        <p:nvSpPr>
          <p:cNvPr id="8" name="曲折矢印 7"/>
          <p:cNvSpPr/>
          <p:nvPr/>
        </p:nvSpPr>
        <p:spPr>
          <a:xfrm rot="10800000" flipH="1">
            <a:off x="2123728" y="3141784"/>
            <a:ext cx="3744416" cy="1800200"/>
          </a:xfrm>
          <a:prstGeom prst="bentArrow">
            <a:avLst>
              <a:gd name="adj1" fmla="val 25000"/>
              <a:gd name="adj2" fmla="val 25883"/>
              <a:gd name="adj3" fmla="val 26325"/>
              <a:gd name="adj4" fmla="val 4046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正方形/長方形 3"/>
          <p:cNvSpPr/>
          <p:nvPr/>
        </p:nvSpPr>
        <p:spPr>
          <a:xfrm>
            <a:off x="251520" y="2139702"/>
            <a:ext cx="3960440" cy="1290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詳しく</a:t>
            </a:r>
            <a:r>
              <a:rPr lang="ja-JP" altLang="en-US" dirty="0" smtClean="0"/>
              <a:t>説明</a:t>
            </a:r>
            <a:r>
              <a:rPr lang="en-US" altLang="ja-JP" dirty="0" smtClean="0"/>
              <a:t>(</a:t>
            </a:r>
            <a:r>
              <a:rPr lang="ja-JP" altLang="en-US" dirty="0" smtClean="0"/>
              <a:t>成長方法</a:t>
            </a:r>
            <a:r>
              <a:rPr lang="en-US" altLang="ja-JP" dirty="0" smtClean="0"/>
              <a:t>)</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集めた経験値を使って</a:t>
            </a:r>
            <a:r>
              <a:rPr lang="ja-JP" altLang="en-US" dirty="0"/>
              <a:t>スキル</a:t>
            </a:r>
            <a:r>
              <a:rPr kumimoji="1" lang="ja-JP" altLang="en-US" dirty="0" smtClean="0"/>
              <a:t>を獲得！</a:t>
            </a:r>
            <a:endParaRPr kumimoji="1" lang="en-US" altLang="ja-JP" dirty="0" smtClean="0"/>
          </a:p>
          <a:p>
            <a:pPr lvl="1"/>
            <a:r>
              <a:rPr lang="ja-JP" altLang="en-US" dirty="0" smtClean="0"/>
              <a:t>攻撃力や防御力など</a:t>
            </a:r>
            <a:r>
              <a:rPr lang="en-US" altLang="ja-JP" dirty="0" smtClean="0"/>
              <a:t>……</a:t>
            </a:r>
            <a:r>
              <a:rPr lang="ja-JP" altLang="en-US" dirty="0" smtClean="0"/>
              <a:t>能力値を強化！</a:t>
            </a:r>
            <a:endParaRPr kumimoji="1" lang="ja-JP" altLang="en-US" dirty="0"/>
          </a:p>
        </p:txBody>
      </p:sp>
      <p:pic>
        <p:nvPicPr>
          <p:cNvPr id="4098" name="Picture 2" descr="C:\Users\2130071\Desktop\VSRPG\DATA\UI\icon\Mga-d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375" y="2294573"/>
            <a:ext cx="1008111" cy="1008116"/>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descr="C:\Users\2130071\Desktop\VSRPG\DATA\UI\icon\Mturugi.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343" y="2290993"/>
            <a:ext cx="1008115" cy="100811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Users\2130071\Desktop\VSRPG\DATA\UI\icon\rakky.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5816" y="2294582"/>
            <a:ext cx="1008112" cy="1008107"/>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p:cNvSpPr txBox="1"/>
          <p:nvPr/>
        </p:nvSpPr>
        <p:spPr>
          <a:xfrm>
            <a:off x="6156176" y="4198191"/>
            <a:ext cx="2646878" cy="584775"/>
          </a:xfrm>
          <a:prstGeom prst="rect">
            <a:avLst/>
          </a:prstGeom>
          <a:noFill/>
        </p:spPr>
        <p:txBody>
          <a:bodyPr wrap="none" rtlCol="0">
            <a:spAutoFit/>
          </a:bodyPr>
          <a:lstStyle/>
          <a:p>
            <a:r>
              <a:rPr kumimoji="1" lang="ja-JP" altLang="en-US" sz="3200" dirty="0" smtClean="0">
                <a:ln w="19050">
                  <a:solidFill>
                    <a:srgbClr val="FF0000"/>
                  </a:solidFill>
                </a:ln>
                <a:solidFill>
                  <a:schemeClr val="bg1"/>
                </a:solidFill>
                <a:latin typeface="A-OTF 新ゴ Pro H" pitchFamily="34" charset="-128"/>
                <a:ea typeface="A-OTF 新ゴ Pro H" pitchFamily="34" charset="-128"/>
              </a:rPr>
              <a:t>パワーアップ</a:t>
            </a:r>
            <a:endParaRPr kumimoji="1" lang="ja-JP" altLang="en-US" sz="3200" dirty="0">
              <a:ln w="19050">
                <a:solidFill>
                  <a:srgbClr val="FF0000"/>
                </a:solidFill>
              </a:ln>
              <a:solidFill>
                <a:schemeClr val="bg1"/>
              </a:solidFill>
              <a:latin typeface="A-OTF 新ゴ Pro H" pitchFamily="34" charset="-128"/>
              <a:ea typeface="A-OTF 新ゴ Pro H" pitchFamily="34" charset="-128"/>
            </a:endParaRPr>
          </a:p>
        </p:txBody>
      </p:sp>
    </p:spTree>
    <p:extLst>
      <p:ext uri="{BB962C8B-B14F-4D97-AF65-F5344CB8AC3E}">
        <p14:creationId xmlns:p14="http://schemas.microsoft.com/office/powerpoint/2010/main" val="502041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Users\2130071\Desktop\scan-0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266" r="48458" b="44927"/>
          <a:stretch/>
        </p:blipFill>
        <p:spPr bwMode="auto">
          <a:xfrm>
            <a:off x="6228184" y="2188312"/>
            <a:ext cx="2832647" cy="201317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a:t>詳しく</a:t>
            </a:r>
            <a:r>
              <a:rPr lang="ja-JP" altLang="en-US" dirty="0" smtClean="0"/>
              <a:t>説明</a:t>
            </a:r>
            <a:r>
              <a:rPr lang="en-US" altLang="ja-JP" dirty="0" smtClean="0"/>
              <a:t>(</a:t>
            </a:r>
            <a:r>
              <a:rPr lang="ja-JP" altLang="en-US" dirty="0" smtClean="0"/>
              <a:t>成長方法</a:t>
            </a:r>
            <a:r>
              <a:rPr lang="en-US" altLang="ja-JP" dirty="0" smtClean="0"/>
              <a:t>)</a:t>
            </a:r>
            <a:endParaRPr kumimoji="1" lang="ja-JP" altLang="en-US" dirty="0"/>
          </a:p>
        </p:txBody>
      </p:sp>
      <p:sp>
        <p:nvSpPr>
          <p:cNvPr id="3" name="コンテンツ プレースホルダー 2"/>
          <p:cNvSpPr>
            <a:spLocks noGrp="1"/>
          </p:cNvSpPr>
          <p:nvPr>
            <p:ph sz="quarter" idx="1"/>
          </p:nvPr>
        </p:nvSpPr>
        <p:spPr>
          <a:xfrm>
            <a:off x="914400" y="1085850"/>
            <a:ext cx="7772400" cy="1125860"/>
          </a:xfrm>
        </p:spPr>
        <p:txBody>
          <a:bodyPr/>
          <a:lstStyle/>
          <a:p>
            <a:r>
              <a:rPr kumimoji="1" lang="en-US" altLang="ja-JP" dirty="0" smtClean="0"/>
              <a:t>『</a:t>
            </a:r>
            <a:r>
              <a:rPr kumimoji="1" lang="ja-JP" altLang="en-US" dirty="0" smtClean="0"/>
              <a:t>極</a:t>
            </a:r>
            <a:r>
              <a:rPr lang="ja-JP" altLang="en-US" dirty="0"/>
              <a:t>スキル</a:t>
            </a:r>
            <a:r>
              <a:rPr kumimoji="1" lang="en-US" altLang="ja-JP" dirty="0" smtClean="0"/>
              <a:t>』</a:t>
            </a:r>
            <a:r>
              <a:rPr kumimoji="1" lang="ja-JP" altLang="en-US" dirty="0" smtClean="0"/>
              <a:t>を獲得すると見た目が変化！</a:t>
            </a:r>
            <a:endParaRPr kumimoji="1" lang="en-US" altLang="ja-JP" dirty="0" smtClean="0"/>
          </a:p>
          <a:p>
            <a:pPr marL="0" indent="0">
              <a:buNone/>
            </a:pPr>
            <a:r>
              <a:rPr lang="ja-JP" altLang="en-US" dirty="0"/>
              <a:t>　</a:t>
            </a:r>
            <a:r>
              <a:rPr lang="ja-JP" altLang="en-US" dirty="0" smtClean="0"/>
              <a:t>　効果も非常に強力！</a:t>
            </a:r>
            <a:endParaRPr kumimoji="1" lang="ja-JP" altLang="en-US" dirty="0"/>
          </a:p>
        </p:txBody>
      </p:sp>
      <p:pic>
        <p:nvPicPr>
          <p:cNvPr id="5122" name="Picture 2" descr="C:\Users\2130071\Desktop\プリースト案.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33412" y="2131991"/>
            <a:ext cx="1621988" cy="215719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Users\2130071\Desktop\VSRPG\仕様\参考画像\プレイヤーラフ\1475676831565.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5773" t="11005"/>
          <a:stretch/>
        </p:blipFill>
        <p:spPr bwMode="auto">
          <a:xfrm>
            <a:off x="4427984" y="2325476"/>
            <a:ext cx="1169288" cy="1876009"/>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C:\Users\2130071\Desktop\VSRPG\仕様\参考画像\プレイヤーラフ\1475667039219.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349054" y="1995686"/>
            <a:ext cx="1150938" cy="22479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C:\Users\2130071\Desktop\mahou.png"/>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1178" r="11037" b="6606"/>
          <a:stretch/>
        </p:blipFill>
        <p:spPr bwMode="auto">
          <a:xfrm>
            <a:off x="251520" y="2341164"/>
            <a:ext cx="1425908" cy="1863739"/>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2130071\Desktop\とうぞく.p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21286" r="21140" b="9221"/>
          <a:stretch/>
        </p:blipFill>
        <p:spPr bwMode="auto">
          <a:xfrm>
            <a:off x="5328084" y="2252573"/>
            <a:ext cx="1512168" cy="1884649"/>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p:cNvSpPr txBox="1"/>
          <p:nvPr/>
        </p:nvSpPr>
        <p:spPr>
          <a:xfrm>
            <a:off x="2838192" y="4444296"/>
            <a:ext cx="3467616" cy="584775"/>
          </a:xfrm>
          <a:prstGeom prst="rect">
            <a:avLst/>
          </a:prstGeom>
          <a:noFill/>
        </p:spPr>
        <p:txBody>
          <a:bodyPr wrap="none" rtlCol="0">
            <a:spAutoFit/>
          </a:bodyPr>
          <a:lstStyle/>
          <a:p>
            <a:pPr algn="ctr"/>
            <a:r>
              <a:rPr kumimoji="1" lang="ja-JP" altLang="en-US" sz="3200" dirty="0" smtClean="0">
                <a:ln w="19050">
                  <a:solidFill>
                    <a:srgbClr val="FF0000"/>
                  </a:solidFill>
                </a:ln>
                <a:solidFill>
                  <a:schemeClr val="bg1"/>
                </a:solidFill>
                <a:latin typeface="A-OTF 新ゴ Pro H" pitchFamily="34" charset="-128"/>
                <a:ea typeface="A-OTF 新ゴ Pro H" pitchFamily="34" charset="-128"/>
              </a:rPr>
              <a:t>ジョブチェンジ！</a:t>
            </a:r>
            <a:endParaRPr kumimoji="1" lang="ja-JP" altLang="en-US" sz="3200" dirty="0">
              <a:ln w="19050">
                <a:solidFill>
                  <a:srgbClr val="FF0000"/>
                </a:solidFill>
              </a:ln>
              <a:solidFill>
                <a:schemeClr val="bg1"/>
              </a:solidFill>
              <a:latin typeface="A-OTF 新ゴ Pro H" pitchFamily="34" charset="-128"/>
              <a:ea typeface="A-OTF 新ゴ Pro H" pitchFamily="34" charset="-128"/>
            </a:endParaRPr>
          </a:p>
        </p:txBody>
      </p:sp>
    </p:spTree>
    <p:extLst>
      <p:ext uri="{BB962C8B-B14F-4D97-AF65-F5344CB8AC3E}">
        <p14:creationId xmlns:p14="http://schemas.microsoft.com/office/powerpoint/2010/main" val="27289500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詳しく説明</a:t>
            </a:r>
            <a:r>
              <a:rPr kumimoji="1" lang="en-US" altLang="ja-JP" dirty="0" smtClean="0"/>
              <a:t>(</a:t>
            </a:r>
            <a:r>
              <a:rPr kumimoji="1" lang="ja-JP" altLang="en-US" dirty="0" smtClean="0"/>
              <a:t>補足</a:t>
            </a:r>
            <a:r>
              <a:rPr kumimoji="1" lang="en-US" altLang="ja-JP" dirty="0" smtClean="0"/>
              <a:t>)</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敵キャラだけでなく、ほかのプレイヤーも攻撃可能</a:t>
            </a:r>
            <a:endParaRPr kumimoji="1" lang="en-US" altLang="ja-JP" dirty="0" smtClean="0"/>
          </a:p>
          <a:p>
            <a:pPr lvl="1"/>
            <a:r>
              <a:rPr kumimoji="1" lang="ja-JP" altLang="en-US" dirty="0" smtClean="0"/>
              <a:t>今後何かしらの効果を付与していく予定。</a:t>
            </a:r>
            <a:endParaRPr kumimoji="1" lang="ja-JP" altLang="en-US" dirty="0"/>
          </a:p>
        </p:txBody>
      </p:sp>
      <p:pic>
        <p:nvPicPr>
          <p:cNvPr id="4" name="Picture 4" descr="C:\Users\2130071\Desktop\scan-001.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266" r="48458" b="44927"/>
          <a:stretch/>
        </p:blipFill>
        <p:spPr bwMode="auto">
          <a:xfrm>
            <a:off x="5276428" y="2355726"/>
            <a:ext cx="3333210" cy="236892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p:cNvSpPr txBox="1"/>
          <p:nvPr/>
        </p:nvSpPr>
        <p:spPr>
          <a:xfrm>
            <a:off x="3995936" y="3367194"/>
            <a:ext cx="1188146" cy="830997"/>
          </a:xfrm>
          <a:prstGeom prst="rect">
            <a:avLst/>
          </a:prstGeom>
          <a:noFill/>
        </p:spPr>
        <p:txBody>
          <a:bodyPr wrap="none" rtlCol="0">
            <a:spAutoFit/>
          </a:bodyPr>
          <a:lstStyle/>
          <a:p>
            <a:r>
              <a:rPr kumimoji="1" lang="en-US" altLang="ja-JP" sz="4800" dirty="0" smtClean="0">
                <a:ln w="19050">
                  <a:solidFill>
                    <a:srgbClr val="FF0000"/>
                  </a:solidFill>
                </a:ln>
                <a:solidFill>
                  <a:schemeClr val="bg1"/>
                </a:solidFill>
                <a:latin typeface="A-OTF 新ゴ Pro H" pitchFamily="34" charset="-128"/>
                <a:ea typeface="A-OTF 新ゴ Pro H" pitchFamily="34" charset="-128"/>
              </a:rPr>
              <a:t>VS</a:t>
            </a:r>
            <a:endParaRPr kumimoji="1" lang="ja-JP" altLang="en-US" sz="4800" dirty="0">
              <a:ln w="19050">
                <a:solidFill>
                  <a:srgbClr val="FF0000"/>
                </a:solidFill>
              </a:ln>
              <a:solidFill>
                <a:schemeClr val="bg1"/>
              </a:solidFill>
              <a:latin typeface="A-OTF 新ゴ Pro H" pitchFamily="34" charset="-128"/>
              <a:ea typeface="A-OTF 新ゴ Pro H" pitchFamily="34" charset="-128"/>
            </a:endParaRPr>
          </a:p>
        </p:txBody>
      </p:sp>
      <p:pic>
        <p:nvPicPr>
          <p:cNvPr id="7" name="Picture 4" descr="C:\Users\2130071\Desktop\VSRPG\仕様\参考画像\プレイヤーラフ\1475676831565.p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773" t="11005"/>
          <a:stretch/>
        </p:blipFill>
        <p:spPr bwMode="auto">
          <a:xfrm flipH="1">
            <a:off x="1619672" y="2457311"/>
            <a:ext cx="1584176" cy="2292900"/>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p:cNvSpPr/>
          <p:nvPr/>
        </p:nvSpPr>
        <p:spPr>
          <a:xfrm>
            <a:off x="3059832" y="2355726"/>
            <a:ext cx="432048" cy="36004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4756436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143125"/>
            <a:ext cx="7772400" cy="857250"/>
          </a:xfrm>
        </p:spPr>
        <p:txBody>
          <a:bodyPr>
            <a:noAutofit/>
          </a:bodyPr>
          <a:lstStyle/>
          <a:p>
            <a:pPr algn="ctr"/>
            <a:r>
              <a:rPr kumimoji="1" lang="ja-JP" altLang="en-US" sz="5400" dirty="0" smtClean="0"/>
              <a:t>どうも、お久しぶりです。</a:t>
            </a:r>
            <a:endParaRPr kumimoji="1" lang="ja-JP" altLang="en-US" sz="5400" dirty="0"/>
          </a:p>
        </p:txBody>
      </p:sp>
    </p:spTree>
    <p:extLst>
      <p:ext uri="{BB962C8B-B14F-4D97-AF65-F5344CB8AC3E}">
        <p14:creationId xmlns:p14="http://schemas.microsoft.com/office/powerpoint/2010/main" val="37252011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1889386"/>
            <a:ext cx="7772400" cy="1364729"/>
          </a:xfrm>
        </p:spPr>
        <p:txBody>
          <a:bodyPr>
            <a:noAutofit/>
          </a:bodyPr>
          <a:lstStyle/>
          <a:p>
            <a:pPr algn="ctr"/>
            <a:r>
              <a:rPr kumimoji="1" lang="ja-JP" altLang="en-US" sz="4400" dirty="0" smtClean="0">
                <a:latin typeface="A-OTF ゴシックMB101 Pro U" pitchFamily="34" charset="-128"/>
                <a:ea typeface="A-OTF ゴシックMB101 Pro U" pitchFamily="34" charset="-128"/>
              </a:rPr>
              <a:t>どのように育成を進めるかが、</a:t>
            </a:r>
            <a:r>
              <a:rPr kumimoji="1" lang="en-US" altLang="ja-JP" sz="4400" dirty="0" smtClean="0">
                <a:latin typeface="A-OTF ゴシックMB101 Pro U" pitchFamily="34" charset="-128"/>
                <a:ea typeface="A-OTF ゴシックMB101 Pro U" pitchFamily="34" charset="-128"/>
              </a:rPr>
              <a:t/>
            </a:r>
            <a:br>
              <a:rPr kumimoji="1" lang="en-US" altLang="ja-JP" sz="4400" dirty="0" smtClean="0">
                <a:latin typeface="A-OTF ゴシックMB101 Pro U" pitchFamily="34" charset="-128"/>
                <a:ea typeface="A-OTF ゴシックMB101 Pro U" pitchFamily="34" charset="-128"/>
              </a:rPr>
            </a:br>
            <a:r>
              <a:rPr lang="ja-JP" altLang="en-US" sz="4400" dirty="0">
                <a:latin typeface="A-OTF ゴシックMB101 Pro U" pitchFamily="34" charset="-128"/>
                <a:ea typeface="A-OTF ゴシックMB101 Pro U" pitchFamily="34" charset="-128"/>
              </a:rPr>
              <a:t>勝負</a:t>
            </a:r>
            <a:r>
              <a:rPr lang="ja-JP" altLang="en-US" sz="4400" dirty="0" smtClean="0">
                <a:latin typeface="A-OTF ゴシックMB101 Pro U" pitchFamily="34" charset="-128"/>
                <a:ea typeface="A-OTF ゴシックMB101 Pro U" pitchFamily="34" charset="-128"/>
              </a:rPr>
              <a:t>のカギ！</a:t>
            </a:r>
            <a:endParaRPr kumimoji="1" lang="ja-JP" altLang="en-US" sz="4400" dirty="0">
              <a:latin typeface="A-OTF ゴシックMB101 Pro U" pitchFamily="34" charset="-128"/>
              <a:ea typeface="A-OTF ゴシックMB101 Pro U" pitchFamily="34" charset="-128"/>
            </a:endParaRPr>
          </a:p>
        </p:txBody>
      </p:sp>
    </p:spTree>
    <p:extLst>
      <p:ext uri="{BB962C8B-B14F-4D97-AF65-F5344CB8AC3E}">
        <p14:creationId xmlns:p14="http://schemas.microsoft.com/office/powerpoint/2010/main" val="31696607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48264" y="3723878"/>
            <a:ext cx="1584176" cy="857250"/>
          </a:xfrm>
        </p:spPr>
        <p:txBody>
          <a:bodyPr>
            <a:normAutofit fontScale="90000"/>
          </a:bodyPr>
          <a:lstStyle/>
          <a:p>
            <a:r>
              <a:rPr kumimoji="1" lang="ja-JP" altLang="en-US" dirty="0" smtClean="0"/>
              <a:t>の狙い</a:t>
            </a:r>
            <a:endParaRPr kumimoji="1" lang="ja-JP" altLang="en-US" dirty="0"/>
          </a:p>
        </p:txBody>
      </p:sp>
      <p:pic>
        <p:nvPicPr>
          <p:cNvPr id="4" name="Picture 2" descr="C:\Users\2130071\Desktop\名称未設定 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3171"/>
          <a:stretch/>
        </p:blipFill>
        <p:spPr bwMode="auto">
          <a:xfrm>
            <a:off x="1259632" y="267494"/>
            <a:ext cx="6768752" cy="384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277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9552" y="1493342"/>
            <a:ext cx="8147248" cy="2156817"/>
          </a:xfrm>
        </p:spPr>
        <p:txBody>
          <a:bodyPr>
            <a:noAutofit/>
          </a:bodyPr>
          <a:lstStyle/>
          <a:p>
            <a:r>
              <a:rPr lang="en-US" altLang="ja-JP" dirty="0" smtClean="0">
                <a:solidFill>
                  <a:schemeClr val="tx1"/>
                </a:solidFill>
              </a:rPr>
              <a:t>MOBA</a:t>
            </a:r>
            <a:r>
              <a:rPr lang="ja-JP" altLang="en-US" dirty="0" smtClean="0">
                <a:solidFill>
                  <a:schemeClr val="tx1"/>
                </a:solidFill>
              </a:rPr>
              <a:t>系を</a:t>
            </a:r>
            <a:r>
              <a:rPr lang="en-US" altLang="ja-JP" dirty="0" smtClean="0">
                <a:solidFill>
                  <a:schemeClr val="tx1"/>
                </a:solidFill>
              </a:rPr>
              <a:t/>
            </a:r>
            <a:br>
              <a:rPr lang="en-US" altLang="ja-JP" dirty="0" smtClean="0">
                <a:solidFill>
                  <a:schemeClr val="tx1"/>
                </a:solidFill>
              </a:rPr>
            </a:br>
            <a:r>
              <a:rPr lang="ja-JP" altLang="en-US" sz="4800" dirty="0">
                <a:solidFill>
                  <a:schemeClr val="tx1"/>
                </a:solidFill>
              </a:rPr>
              <a:t>ルール</a:t>
            </a:r>
            <a:r>
              <a:rPr lang="ja-JP" altLang="en-US" sz="4800" dirty="0" smtClean="0">
                <a:solidFill>
                  <a:schemeClr val="tx1"/>
                </a:solidFill>
              </a:rPr>
              <a:t>や操作</a:t>
            </a:r>
            <a:r>
              <a:rPr lang="ja-JP" altLang="en-US" sz="4800" dirty="0">
                <a:solidFill>
                  <a:schemeClr val="tx1"/>
                </a:solidFill>
              </a:rPr>
              <a:t>難度</a:t>
            </a:r>
            <a:r>
              <a:rPr lang="ja-JP" altLang="en-US" sz="4800" dirty="0" smtClean="0">
                <a:solidFill>
                  <a:schemeClr val="tx1"/>
                </a:solidFill>
              </a:rPr>
              <a:t>の緩和</a:t>
            </a:r>
            <a:r>
              <a:rPr lang="ja-JP" altLang="en-US" dirty="0" smtClean="0">
                <a:solidFill>
                  <a:schemeClr val="tx1"/>
                </a:solidFill>
              </a:rPr>
              <a:t>により</a:t>
            </a:r>
            <a:r>
              <a:rPr lang="en-US" altLang="ja-JP" dirty="0" smtClean="0">
                <a:solidFill>
                  <a:schemeClr val="tx1"/>
                </a:solidFill>
              </a:rPr>
              <a:t/>
            </a:r>
            <a:br>
              <a:rPr lang="en-US" altLang="ja-JP" dirty="0" smtClean="0">
                <a:solidFill>
                  <a:schemeClr val="tx1"/>
                </a:solidFill>
              </a:rPr>
            </a:br>
            <a:r>
              <a:rPr lang="ja-JP" altLang="en-US" dirty="0">
                <a:solidFill>
                  <a:srgbClr val="FF0000"/>
                </a:solidFill>
              </a:rPr>
              <a:t>知名度</a:t>
            </a:r>
            <a:r>
              <a:rPr lang="ja-JP" altLang="en-US" dirty="0" smtClean="0">
                <a:solidFill>
                  <a:srgbClr val="FF0000"/>
                </a:solidFill>
              </a:rPr>
              <a:t>を上げたい！</a:t>
            </a:r>
            <a:endParaRPr kumimoji="1" lang="ja-JP" altLang="en-US" dirty="0">
              <a:solidFill>
                <a:srgbClr val="FF0000"/>
              </a:solidFill>
            </a:endParaRPr>
          </a:p>
        </p:txBody>
      </p:sp>
    </p:spTree>
    <p:extLst>
      <p:ext uri="{BB962C8B-B14F-4D97-AF65-F5344CB8AC3E}">
        <p14:creationId xmlns:p14="http://schemas.microsoft.com/office/powerpoint/2010/main" val="36596462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MOBA</a:t>
            </a:r>
            <a:r>
              <a:rPr kumimoji="1" lang="ja-JP" altLang="en-US" dirty="0" smtClean="0"/>
              <a:t>系ゲームとは</a:t>
            </a:r>
            <a:r>
              <a:rPr kumimoji="1" lang="en-US" altLang="ja-JP" dirty="0" smtClean="0"/>
              <a:t>……</a:t>
            </a:r>
            <a:r>
              <a:rPr kumimoji="1" lang="ja-JP" altLang="en-US" dirty="0" smtClean="0"/>
              <a:t>？</a:t>
            </a:r>
            <a:endParaRPr kumimoji="1" lang="ja-JP" altLang="en-US" dirty="0"/>
          </a:p>
        </p:txBody>
      </p:sp>
      <p:sp>
        <p:nvSpPr>
          <p:cNvPr id="3" name="コンテンツ プレースホルダー 2"/>
          <p:cNvSpPr>
            <a:spLocks noGrp="1"/>
          </p:cNvSpPr>
          <p:nvPr>
            <p:ph sz="quarter" idx="1"/>
          </p:nvPr>
        </p:nvSpPr>
        <p:spPr>
          <a:xfrm>
            <a:off x="683568" y="1158974"/>
            <a:ext cx="7772400" cy="3429000"/>
          </a:xfrm>
        </p:spPr>
        <p:txBody>
          <a:bodyPr/>
          <a:lstStyle/>
          <a:p>
            <a:r>
              <a:rPr kumimoji="1" lang="ja-JP" altLang="en-US" dirty="0" smtClean="0"/>
              <a:t>マルチプレイヤーオンラインバトルアリーナの略</a:t>
            </a:r>
            <a:endParaRPr kumimoji="1" lang="en-US" altLang="ja-JP" dirty="0" smtClean="0"/>
          </a:p>
          <a:p>
            <a:endParaRPr lang="en-US" altLang="ja-JP" dirty="0"/>
          </a:p>
          <a:p>
            <a:r>
              <a:rPr kumimoji="1" lang="en-US" altLang="ja-JP" dirty="0" smtClean="0"/>
              <a:t>RTS</a:t>
            </a:r>
            <a:r>
              <a:rPr lang="ja-JP" altLang="en-US" dirty="0" smtClean="0"/>
              <a:t>のサブジャンル</a:t>
            </a:r>
            <a:endParaRPr kumimoji="1" lang="en-US" altLang="ja-JP" dirty="0" smtClean="0"/>
          </a:p>
          <a:p>
            <a:pPr marL="0" indent="0">
              <a:buNone/>
            </a:pPr>
            <a:r>
              <a:rPr lang="ja-JP" altLang="en-US" dirty="0"/>
              <a:t>　 </a:t>
            </a:r>
            <a:r>
              <a:rPr lang="ja-JP" altLang="en-US" dirty="0" smtClean="0"/>
              <a:t>レベルや装備などの</a:t>
            </a:r>
            <a:endParaRPr lang="en-US" altLang="ja-JP" dirty="0" smtClean="0"/>
          </a:p>
          <a:p>
            <a:pPr marL="0" indent="0">
              <a:buNone/>
            </a:pPr>
            <a:r>
              <a:rPr kumimoji="1" lang="ja-JP" altLang="en-US" dirty="0"/>
              <a:t>　</a:t>
            </a:r>
            <a:r>
              <a:rPr kumimoji="1" lang="ja-JP" altLang="en-US" dirty="0" smtClean="0"/>
              <a:t> </a:t>
            </a:r>
            <a:r>
              <a:rPr kumimoji="1" lang="en-US" altLang="ja-JP" dirty="0" smtClean="0"/>
              <a:t>RPG</a:t>
            </a:r>
            <a:r>
              <a:rPr kumimoji="1" lang="ja-JP" altLang="en-US" dirty="0" smtClean="0"/>
              <a:t>のような概念がある</a:t>
            </a:r>
            <a:endParaRPr kumimoji="1" lang="en-US" altLang="ja-JP" dirty="0" smtClean="0"/>
          </a:p>
          <a:p>
            <a:pPr marL="0" indent="0">
              <a:buNone/>
            </a:pPr>
            <a:endParaRPr lang="en-US" altLang="ja-JP" dirty="0"/>
          </a:p>
          <a:p>
            <a:r>
              <a:rPr kumimoji="1" lang="ja-JP" altLang="en-US" dirty="0" smtClean="0"/>
              <a:t>代表作は</a:t>
            </a:r>
            <a:r>
              <a:rPr lang="en-US" altLang="ja-JP" dirty="0"/>
              <a:t>League of Legends</a:t>
            </a:r>
            <a:endParaRPr kumimoji="1" lang="ja-JP" altLang="en-US" dirty="0"/>
          </a:p>
        </p:txBody>
      </p:sp>
      <p:pic>
        <p:nvPicPr>
          <p:cNvPr id="3075" name="Picture 3" descr="C:\Users\2130071\Desktop\LOL01-0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92080" y="1995686"/>
            <a:ext cx="3515183" cy="2376264"/>
          </a:xfrm>
          <a:prstGeom prst="rect">
            <a:avLst/>
          </a:prstGeom>
          <a:noFill/>
          <a:ln w="38100">
            <a:solidFill>
              <a:schemeClr val="bg1">
                <a:lumMod val="8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3030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39552" y="1493342"/>
            <a:ext cx="8147248" cy="2156817"/>
          </a:xfrm>
        </p:spPr>
        <p:txBody>
          <a:bodyPr>
            <a:noAutofit/>
          </a:bodyPr>
          <a:lstStyle/>
          <a:p>
            <a:r>
              <a:rPr lang="en-US" altLang="ja-JP" dirty="0" smtClean="0">
                <a:solidFill>
                  <a:schemeClr val="tx1"/>
                </a:solidFill>
              </a:rPr>
              <a:t>MOBA</a:t>
            </a:r>
            <a:r>
              <a:rPr lang="ja-JP" altLang="en-US" dirty="0" smtClean="0">
                <a:solidFill>
                  <a:schemeClr val="tx1"/>
                </a:solidFill>
              </a:rPr>
              <a:t>系を</a:t>
            </a:r>
            <a:r>
              <a:rPr lang="en-US" altLang="ja-JP" dirty="0" smtClean="0">
                <a:solidFill>
                  <a:schemeClr val="tx1"/>
                </a:solidFill>
              </a:rPr>
              <a:t/>
            </a:r>
            <a:br>
              <a:rPr lang="en-US" altLang="ja-JP" dirty="0" smtClean="0">
                <a:solidFill>
                  <a:schemeClr val="tx1"/>
                </a:solidFill>
              </a:rPr>
            </a:br>
            <a:r>
              <a:rPr lang="ja-JP" altLang="en-US" sz="4800" dirty="0">
                <a:solidFill>
                  <a:schemeClr val="tx1"/>
                </a:solidFill>
              </a:rPr>
              <a:t>ルール</a:t>
            </a:r>
            <a:r>
              <a:rPr lang="ja-JP" altLang="en-US" sz="4800" dirty="0" smtClean="0">
                <a:solidFill>
                  <a:schemeClr val="tx1"/>
                </a:solidFill>
              </a:rPr>
              <a:t>や操作</a:t>
            </a:r>
            <a:r>
              <a:rPr lang="ja-JP" altLang="en-US" sz="4800" dirty="0">
                <a:solidFill>
                  <a:schemeClr val="tx1"/>
                </a:solidFill>
              </a:rPr>
              <a:t>難度</a:t>
            </a:r>
            <a:r>
              <a:rPr lang="ja-JP" altLang="en-US" sz="4800" dirty="0" smtClean="0">
                <a:solidFill>
                  <a:schemeClr val="tx1"/>
                </a:solidFill>
              </a:rPr>
              <a:t>の緩和</a:t>
            </a:r>
            <a:r>
              <a:rPr lang="ja-JP" altLang="en-US" dirty="0" smtClean="0">
                <a:solidFill>
                  <a:schemeClr val="tx1"/>
                </a:solidFill>
              </a:rPr>
              <a:t>により</a:t>
            </a:r>
            <a:r>
              <a:rPr lang="en-US" altLang="ja-JP" dirty="0" smtClean="0">
                <a:solidFill>
                  <a:schemeClr val="tx1"/>
                </a:solidFill>
              </a:rPr>
              <a:t/>
            </a:r>
            <a:br>
              <a:rPr lang="en-US" altLang="ja-JP" dirty="0" smtClean="0">
                <a:solidFill>
                  <a:schemeClr val="tx1"/>
                </a:solidFill>
              </a:rPr>
            </a:br>
            <a:r>
              <a:rPr lang="ja-JP" altLang="en-US" dirty="0" smtClean="0">
                <a:solidFill>
                  <a:srgbClr val="FF0000"/>
                </a:solidFill>
              </a:rPr>
              <a:t>知名度を上げたい！</a:t>
            </a:r>
            <a:endParaRPr kumimoji="1" lang="ja-JP" altLang="en-US" dirty="0">
              <a:solidFill>
                <a:srgbClr val="FF0000"/>
              </a:solidFill>
            </a:endParaRPr>
          </a:p>
        </p:txBody>
      </p:sp>
    </p:spTree>
    <p:extLst>
      <p:ext uri="{BB962C8B-B14F-4D97-AF65-F5344CB8AC3E}">
        <p14:creationId xmlns:p14="http://schemas.microsoft.com/office/powerpoint/2010/main" val="42871032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今まで出来上がった物</a:t>
            </a:r>
            <a:endParaRPr kumimoji="1" lang="ja-JP" altLang="en-US" dirty="0"/>
          </a:p>
        </p:txBody>
      </p:sp>
      <p:sp>
        <p:nvSpPr>
          <p:cNvPr id="3" name="コンテンツ プレースホルダー 2"/>
          <p:cNvSpPr>
            <a:spLocks noGrp="1"/>
          </p:cNvSpPr>
          <p:nvPr>
            <p:ph sz="quarter" idx="1"/>
          </p:nvPr>
        </p:nvSpPr>
        <p:spPr>
          <a:xfrm>
            <a:off x="914400" y="1085850"/>
            <a:ext cx="7772400" cy="909836"/>
          </a:xfrm>
        </p:spPr>
        <p:txBody>
          <a:bodyPr/>
          <a:lstStyle/>
          <a:p>
            <a:r>
              <a:rPr lang="ja-JP" altLang="en-US" dirty="0" smtClean="0"/>
              <a:t>プレイヤー</a:t>
            </a:r>
            <a:endParaRPr lang="en-US" altLang="ja-JP" dirty="0" smtClean="0"/>
          </a:p>
          <a:p>
            <a:pPr lvl="1"/>
            <a:r>
              <a:rPr kumimoji="1" lang="ja-JP" altLang="en-US" dirty="0"/>
              <a:t>すっ</a:t>
            </a:r>
            <a:r>
              <a:rPr kumimoji="1" lang="ja-JP" altLang="en-US" dirty="0" smtClean="0"/>
              <a:t>ぴん</a:t>
            </a:r>
            <a:r>
              <a:rPr lang="en-US" altLang="ja-JP" dirty="0" smtClean="0"/>
              <a:t>(</a:t>
            </a:r>
            <a:r>
              <a:rPr lang="ja-JP" altLang="en-US" dirty="0" smtClean="0"/>
              <a:t>プレイヤーキャラクター</a:t>
            </a:r>
            <a:r>
              <a:rPr lang="en-US" altLang="ja-JP" dirty="0" smtClean="0"/>
              <a:t>)</a:t>
            </a:r>
            <a:endParaRPr kumimoji="1" lang="ja-JP" altLang="en-US" dirty="0"/>
          </a:p>
        </p:txBody>
      </p:sp>
      <p:pic>
        <p:nvPicPr>
          <p:cNvPr id="1026" name="Picture 2" descr="C:\Users\2130071\Desktop\suppi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75756" y="2092897"/>
            <a:ext cx="4392488" cy="2855117"/>
          </a:xfrm>
          <a:prstGeom prst="rect">
            <a:avLst/>
          </a:prstGeom>
          <a:noFill/>
          <a:ln w="19050">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57504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2130071\Desktop\背景02.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7824" y="2805568"/>
            <a:ext cx="3081487" cy="2101445"/>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p:txBody>
          <a:bodyPr/>
          <a:lstStyle/>
          <a:p>
            <a:r>
              <a:rPr lang="ja-JP" altLang="en-US" dirty="0"/>
              <a:t>今まで出来上がった物</a:t>
            </a:r>
            <a:endParaRPr kumimoji="1" lang="ja-JP" altLang="en-US" dirty="0"/>
          </a:p>
        </p:txBody>
      </p:sp>
      <p:sp>
        <p:nvSpPr>
          <p:cNvPr id="3" name="コンテンツ プレースホルダー 2"/>
          <p:cNvSpPr>
            <a:spLocks noGrp="1"/>
          </p:cNvSpPr>
          <p:nvPr>
            <p:ph sz="quarter" idx="1"/>
          </p:nvPr>
        </p:nvSpPr>
        <p:spPr/>
        <p:txBody>
          <a:bodyPr/>
          <a:lstStyle/>
          <a:p>
            <a:r>
              <a:rPr kumimoji="1" lang="ja-JP" altLang="en-US" dirty="0" smtClean="0"/>
              <a:t>ステージ</a:t>
            </a:r>
            <a:endParaRPr kumimoji="1" lang="en-US" altLang="ja-JP" dirty="0" smtClean="0"/>
          </a:p>
          <a:p>
            <a:pPr lvl="1"/>
            <a:r>
              <a:rPr lang="ja-JP" altLang="en-US" dirty="0"/>
              <a:t>拠点</a:t>
            </a:r>
            <a:r>
              <a:rPr lang="ja-JP" altLang="en-US" dirty="0" smtClean="0"/>
              <a:t>部分の作成中</a:t>
            </a:r>
            <a:endParaRPr kumimoji="1" lang="ja-JP" altLang="en-US" dirty="0"/>
          </a:p>
        </p:txBody>
      </p:sp>
      <p:pic>
        <p:nvPicPr>
          <p:cNvPr id="2050" name="Picture 2" descr="C:\Users\2130071\Desktop\背景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4" y="2139702"/>
            <a:ext cx="2808939" cy="2077575"/>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pic>
        <p:nvPicPr>
          <p:cNvPr id="2052" name="Picture 4" descr="C:\Users\2130071\Desktop\背景0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45446" y="2139702"/>
            <a:ext cx="3096344" cy="1735915"/>
          </a:xfrm>
          <a:prstGeom prst="rect">
            <a:avLst/>
          </a:prstGeom>
          <a:noFill/>
          <a:ln>
            <a:solidFill>
              <a:schemeClr val="bg1">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0908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今まで出来上がった物</a:t>
            </a:r>
            <a:endParaRPr kumimoji="1" lang="ja-JP" altLang="en-US" dirty="0"/>
          </a:p>
        </p:txBody>
      </p:sp>
      <p:sp>
        <p:nvSpPr>
          <p:cNvPr id="3" name="コンテンツ プレースホルダー 2"/>
          <p:cNvSpPr>
            <a:spLocks noGrp="1"/>
          </p:cNvSpPr>
          <p:nvPr>
            <p:ph sz="quarter" idx="1"/>
          </p:nvPr>
        </p:nvSpPr>
        <p:spPr>
          <a:xfrm>
            <a:off x="914400" y="1085850"/>
            <a:ext cx="7772400" cy="3574132"/>
          </a:xfrm>
        </p:spPr>
        <p:txBody>
          <a:bodyPr>
            <a:normAutofit/>
          </a:bodyPr>
          <a:lstStyle/>
          <a:p>
            <a:r>
              <a:rPr kumimoji="1" lang="ja-JP" altLang="en-US" dirty="0" smtClean="0"/>
              <a:t>プロトタイプ</a:t>
            </a:r>
            <a:endParaRPr kumimoji="1" lang="en-US" altLang="ja-JP" dirty="0" smtClean="0"/>
          </a:p>
          <a:p>
            <a:pPr lvl="1"/>
            <a:endParaRPr kumimoji="1" lang="en-US" altLang="ja-JP" dirty="0" smtClean="0"/>
          </a:p>
          <a:p>
            <a:pPr lvl="1"/>
            <a:r>
              <a:rPr kumimoji="1" lang="ja-JP" altLang="en-US" dirty="0" smtClean="0"/>
              <a:t>移動、攻撃などの仮実装</a:t>
            </a:r>
            <a:endParaRPr kumimoji="1" lang="en-US" altLang="ja-JP" dirty="0" smtClean="0"/>
          </a:p>
          <a:p>
            <a:pPr lvl="1"/>
            <a:endParaRPr lang="en-US" altLang="ja-JP" dirty="0" smtClean="0"/>
          </a:p>
          <a:p>
            <a:pPr lvl="1"/>
            <a:r>
              <a:rPr lang="en-US" altLang="ja-JP" dirty="0" smtClean="0"/>
              <a:t>UI</a:t>
            </a:r>
            <a:r>
              <a:rPr lang="ja-JP" altLang="en-US" dirty="0" smtClean="0"/>
              <a:t>配置ツールの作成</a:t>
            </a:r>
            <a:endParaRPr lang="en-US" altLang="ja-JP" dirty="0" smtClean="0"/>
          </a:p>
          <a:p>
            <a:pPr lvl="1"/>
            <a:endParaRPr kumimoji="1" lang="en-US" altLang="ja-JP" dirty="0" smtClean="0"/>
          </a:p>
          <a:p>
            <a:pPr lvl="1"/>
            <a:r>
              <a:rPr kumimoji="1" lang="ja-JP" altLang="en-US" dirty="0" smtClean="0"/>
              <a:t>ネットワーク周りの整備</a:t>
            </a:r>
            <a:endParaRPr kumimoji="1" lang="ja-JP" altLang="en-US" dirty="0"/>
          </a:p>
        </p:txBody>
      </p:sp>
    </p:spTree>
    <p:extLst>
      <p:ext uri="{BB962C8B-B14F-4D97-AF65-F5344CB8AC3E}">
        <p14:creationId xmlns:p14="http://schemas.microsoft.com/office/powerpoint/2010/main" val="15955420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今後の進行予定</a:t>
            </a:r>
            <a:endParaRPr kumimoji="1" lang="ja-JP" altLang="en-US" dirty="0"/>
          </a:p>
        </p:txBody>
      </p:sp>
      <p:sp>
        <p:nvSpPr>
          <p:cNvPr id="3" name="コンテンツ プレースホルダー 2"/>
          <p:cNvSpPr>
            <a:spLocks noGrp="1"/>
          </p:cNvSpPr>
          <p:nvPr>
            <p:ph sz="quarter" idx="1"/>
          </p:nvPr>
        </p:nvSpPr>
        <p:spPr>
          <a:xfrm>
            <a:off x="914400" y="1230982"/>
            <a:ext cx="7772400" cy="3212976"/>
          </a:xfrm>
        </p:spPr>
        <p:txBody>
          <a:bodyPr>
            <a:normAutofit lnSpcReduction="10000"/>
          </a:bodyPr>
          <a:lstStyle/>
          <a:p>
            <a:r>
              <a:rPr lang="ja-JP" altLang="en-US" dirty="0" smtClean="0"/>
              <a:t>プログラム面</a:t>
            </a:r>
            <a:endParaRPr lang="en-US" altLang="ja-JP" dirty="0" smtClean="0"/>
          </a:p>
          <a:p>
            <a:pPr lvl="1"/>
            <a:r>
              <a:rPr kumimoji="1" lang="ja-JP" altLang="en-US" dirty="0" smtClean="0"/>
              <a:t>サーバー等通信周りを一通り作成</a:t>
            </a:r>
            <a:endParaRPr kumimoji="1" lang="en-US" altLang="ja-JP" dirty="0" smtClean="0"/>
          </a:p>
          <a:p>
            <a:pPr lvl="1"/>
            <a:r>
              <a:rPr lang="ja-JP" altLang="en-US" dirty="0"/>
              <a:t>ゲーム本編</a:t>
            </a:r>
            <a:r>
              <a:rPr lang="ja-JP" altLang="en-US" dirty="0" smtClean="0"/>
              <a:t>の</a:t>
            </a:r>
            <a:r>
              <a:rPr lang="en-US" altLang="ja-JP" dirty="0" smtClean="0"/>
              <a:t>α</a:t>
            </a:r>
            <a:r>
              <a:rPr lang="ja-JP" altLang="en-US" dirty="0" smtClean="0"/>
              <a:t>版完成</a:t>
            </a:r>
            <a:endParaRPr lang="en-US" altLang="ja-JP" dirty="0" smtClean="0"/>
          </a:p>
          <a:p>
            <a:pPr lvl="1"/>
            <a:endParaRPr kumimoji="1" lang="en-US" altLang="ja-JP" dirty="0"/>
          </a:p>
          <a:p>
            <a:r>
              <a:rPr lang="ja-JP" altLang="en-US" dirty="0" smtClean="0"/>
              <a:t>デザイン面</a:t>
            </a:r>
            <a:endParaRPr lang="en-US" altLang="ja-JP" dirty="0" smtClean="0"/>
          </a:p>
          <a:p>
            <a:pPr lvl="1"/>
            <a:r>
              <a:rPr kumimoji="1" lang="ja-JP" altLang="en-US" dirty="0" smtClean="0"/>
              <a:t>プレイヤーモデルの完成</a:t>
            </a:r>
            <a:endParaRPr kumimoji="1" lang="en-US" altLang="ja-JP" dirty="0" smtClean="0"/>
          </a:p>
          <a:p>
            <a:pPr lvl="1"/>
            <a:r>
              <a:rPr lang="ja-JP" altLang="en-US" dirty="0" smtClean="0"/>
              <a:t>ステージの完成</a:t>
            </a:r>
            <a:endParaRPr lang="en-US" altLang="ja-JP" dirty="0" smtClean="0"/>
          </a:p>
          <a:p>
            <a:pPr lvl="1"/>
            <a:r>
              <a:rPr kumimoji="1" lang="ja-JP" altLang="en-US" dirty="0"/>
              <a:t>敵キャラクター</a:t>
            </a:r>
            <a:r>
              <a:rPr kumimoji="1" lang="ja-JP" altLang="en-US" dirty="0" smtClean="0"/>
              <a:t>の着手</a:t>
            </a:r>
            <a:endParaRPr kumimoji="1" lang="ja-JP" altLang="en-US" dirty="0"/>
          </a:p>
        </p:txBody>
      </p:sp>
      <p:sp>
        <p:nvSpPr>
          <p:cNvPr id="4" name="テキスト ボックス 3"/>
          <p:cNvSpPr txBox="1"/>
          <p:nvPr/>
        </p:nvSpPr>
        <p:spPr>
          <a:xfrm>
            <a:off x="1523022" y="4506674"/>
            <a:ext cx="6322565" cy="461665"/>
          </a:xfrm>
          <a:prstGeom prst="rect">
            <a:avLst/>
          </a:prstGeom>
          <a:noFill/>
        </p:spPr>
        <p:txBody>
          <a:bodyPr wrap="none" rtlCol="0">
            <a:spAutoFit/>
          </a:bodyPr>
          <a:lstStyle/>
          <a:p>
            <a:pPr algn="ctr"/>
            <a:r>
              <a:rPr kumimoji="1" lang="ja-JP" altLang="en-US" sz="2400" dirty="0" smtClean="0"/>
              <a:t>次回発表までに</a:t>
            </a:r>
            <a:r>
              <a:rPr kumimoji="1" lang="en-US" altLang="ja-JP" sz="2400" dirty="0" smtClean="0"/>
              <a:t>『</a:t>
            </a:r>
            <a:r>
              <a:rPr kumimoji="1" lang="ja-JP" altLang="en-US" sz="2400" dirty="0" smtClean="0"/>
              <a:t>ある程度遊べる状態</a:t>
            </a:r>
            <a:r>
              <a:rPr kumimoji="1" lang="en-US" altLang="ja-JP" sz="2400" dirty="0" smtClean="0"/>
              <a:t>』</a:t>
            </a:r>
            <a:r>
              <a:rPr kumimoji="1" lang="ja-JP" altLang="en-US" sz="2400" dirty="0" smtClean="0"/>
              <a:t>を目指す</a:t>
            </a:r>
            <a:endParaRPr kumimoji="1" lang="ja-JP" altLang="en-US" sz="2400" dirty="0"/>
          </a:p>
        </p:txBody>
      </p:sp>
    </p:spTree>
    <p:extLst>
      <p:ext uri="{BB962C8B-B14F-4D97-AF65-F5344CB8AC3E}">
        <p14:creationId xmlns:p14="http://schemas.microsoft.com/office/powerpoint/2010/main" val="18949014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2130071\Desktop\scan-001.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17618"/>
          <a:stretch/>
        </p:blipFill>
        <p:spPr bwMode="auto">
          <a:xfrm>
            <a:off x="5680127" y="555526"/>
            <a:ext cx="3356369" cy="4369420"/>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323528" y="3446339"/>
            <a:ext cx="7772400" cy="1357659"/>
          </a:xfrm>
        </p:spPr>
        <p:txBody>
          <a:bodyPr>
            <a:normAutofit/>
          </a:bodyPr>
          <a:lstStyle/>
          <a:p>
            <a:r>
              <a:rPr kumimoji="1" lang="ja-JP" altLang="en-US" dirty="0" smtClean="0"/>
              <a:t>ご清聴頂き、</a:t>
            </a:r>
            <a:r>
              <a:rPr kumimoji="1" lang="en-US" altLang="ja-JP" dirty="0" smtClean="0"/>
              <a:t/>
            </a:r>
            <a:br>
              <a:rPr kumimoji="1" lang="en-US" altLang="ja-JP" dirty="0" smtClean="0"/>
            </a:br>
            <a:r>
              <a:rPr lang="ja-JP" altLang="en-US" dirty="0" smtClean="0"/>
              <a:t>ありがとうございました</a:t>
            </a:r>
            <a:r>
              <a:rPr lang="ja-JP" altLang="en-US" dirty="0"/>
              <a:t>！</a:t>
            </a:r>
            <a:endParaRPr kumimoji="1" lang="ja-JP" altLang="en-US" dirty="0"/>
          </a:p>
        </p:txBody>
      </p:sp>
      <p:pic>
        <p:nvPicPr>
          <p:cNvPr id="4" name="Picture 2" descr="C:\Users\2130071\Desktop\名称未設定 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3171"/>
          <a:stretch/>
        </p:blipFill>
        <p:spPr bwMode="auto">
          <a:xfrm>
            <a:off x="323529" y="-92546"/>
            <a:ext cx="5544616" cy="3150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92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685800" y="1709366"/>
            <a:ext cx="7772400" cy="1724769"/>
          </a:xfrm>
        </p:spPr>
        <p:txBody>
          <a:bodyPr>
            <a:noAutofit/>
          </a:bodyPr>
          <a:lstStyle/>
          <a:p>
            <a:pPr algn="ctr"/>
            <a:r>
              <a:rPr lang="ja-JP" altLang="en-US" sz="5400" dirty="0" smtClean="0"/>
              <a:t>約半年ぶり</a:t>
            </a:r>
            <a:r>
              <a:rPr kumimoji="1" lang="ja-JP" altLang="en-US" sz="5400" dirty="0" smtClean="0"/>
              <a:t>と</a:t>
            </a:r>
            <a:r>
              <a:rPr kumimoji="1" lang="ja-JP" altLang="en-US" sz="5400" dirty="0" smtClean="0"/>
              <a:t>いうことで、</a:t>
            </a:r>
            <a:r>
              <a:rPr kumimoji="1" lang="en-US" altLang="ja-JP" sz="5400" dirty="0" smtClean="0"/>
              <a:t/>
            </a:r>
            <a:br>
              <a:rPr kumimoji="1" lang="en-US" altLang="ja-JP" sz="5400" dirty="0" smtClean="0"/>
            </a:br>
            <a:r>
              <a:rPr lang="ja-JP" altLang="en-US" sz="5400" dirty="0"/>
              <a:t>恒例</a:t>
            </a:r>
            <a:r>
              <a:rPr lang="ja-JP" altLang="en-US" sz="5400" dirty="0" smtClean="0"/>
              <a:t>のメンバー紹介から</a:t>
            </a:r>
            <a:endParaRPr kumimoji="1" lang="ja-JP" altLang="en-US" sz="5400" dirty="0"/>
          </a:p>
        </p:txBody>
      </p:sp>
    </p:spTree>
    <p:extLst>
      <p:ext uri="{BB962C8B-B14F-4D97-AF65-F5344CB8AC3E}">
        <p14:creationId xmlns:p14="http://schemas.microsoft.com/office/powerpoint/2010/main" val="1674692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51470"/>
            <a:ext cx="7772400" cy="857250"/>
          </a:xfrm>
        </p:spPr>
        <p:txBody>
          <a:bodyPr/>
          <a:lstStyle/>
          <a:p>
            <a:r>
              <a:rPr kumimoji="1" lang="ja-JP" altLang="en-US" dirty="0" smtClean="0"/>
              <a:t>メンバーの紹介</a:t>
            </a:r>
            <a:endParaRPr kumimoji="1" lang="ja-JP" altLang="en-US" dirty="0"/>
          </a:p>
        </p:txBody>
      </p:sp>
      <p:sp>
        <p:nvSpPr>
          <p:cNvPr id="4" name="角丸四角形 3"/>
          <p:cNvSpPr/>
          <p:nvPr/>
        </p:nvSpPr>
        <p:spPr>
          <a:xfrm>
            <a:off x="1295636" y="1275606"/>
            <a:ext cx="6408712" cy="1058368"/>
          </a:xfrm>
          <a:prstGeom prst="roundRect">
            <a:avLst/>
          </a:prstGeom>
          <a:solidFill>
            <a:schemeClr val="bg1"/>
          </a:solid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髙鳥義行　高山拓巳　</a:t>
            </a:r>
            <a:endParaRPr kumimoji="1" lang="en-US" altLang="ja-JP" sz="2800" dirty="0" smtClean="0">
              <a:solidFill>
                <a:schemeClr val="tx1"/>
              </a:solidFill>
            </a:endParaRPr>
          </a:p>
          <a:p>
            <a:pPr algn="ctr"/>
            <a:r>
              <a:rPr lang="ja-JP" altLang="en-US" sz="2800" dirty="0" smtClean="0">
                <a:solidFill>
                  <a:schemeClr val="tx1"/>
                </a:solidFill>
              </a:rPr>
              <a:t>中川文仁　大塚涼祐　茶野龍起</a:t>
            </a:r>
            <a:endParaRPr kumimoji="1" lang="ja-JP" altLang="en-US" sz="2800" dirty="0">
              <a:solidFill>
                <a:schemeClr val="tx1"/>
              </a:solidFill>
            </a:endParaRPr>
          </a:p>
        </p:txBody>
      </p:sp>
      <p:sp>
        <p:nvSpPr>
          <p:cNvPr id="5" name="角丸四角形 4"/>
          <p:cNvSpPr/>
          <p:nvPr/>
        </p:nvSpPr>
        <p:spPr>
          <a:xfrm>
            <a:off x="575556" y="1059582"/>
            <a:ext cx="1494166" cy="498055"/>
          </a:xfrm>
          <a:prstGeom prst="roundRect">
            <a:avLst/>
          </a:prstGeom>
          <a:solidFill>
            <a:schemeClr val="bg1"/>
          </a:solid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プログラム</a:t>
            </a:r>
            <a:endParaRPr kumimoji="1" lang="ja-JP" altLang="en-US" sz="2000" dirty="0">
              <a:solidFill>
                <a:schemeClr val="tx1"/>
              </a:solidFill>
            </a:endParaRPr>
          </a:p>
        </p:txBody>
      </p:sp>
      <p:sp>
        <p:nvSpPr>
          <p:cNvPr id="6" name="角丸四角形 5"/>
          <p:cNvSpPr/>
          <p:nvPr/>
        </p:nvSpPr>
        <p:spPr>
          <a:xfrm>
            <a:off x="1278699" y="2571750"/>
            <a:ext cx="6442586" cy="1058368"/>
          </a:xfrm>
          <a:prstGeom prst="roundRect">
            <a:avLst/>
          </a:prstGeom>
          <a:solidFill>
            <a:schemeClr val="bg1"/>
          </a:solid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rPr>
              <a:t>上田　和佳　　山口　香奈実　　永見　美里</a:t>
            </a:r>
          </a:p>
        </p:txBody>
      </p:sp>
      <p:sp>
        <p:nvSpPr>
          <p:cNvPr id="7" name="角丸四角形 6"/>
          <p:cNvSpPr/>
          <p:nvPr/>
        </p:nvSpPr>
        <p:spPr>
          <a:xfrm>
            <a:off x="575556" y="2355726"/>
            <a:ext cx="1494166" cy="498055"/>
          </a:xfrm>
          <a:prstGeom prst="roundRect">
            <a:avLst/>
          </a:prstGeom>
          <a:solidFill>
            <a:schemeClr val="bg1"/>
          </a:solid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デザイン</a:t>
            </a:r>
            <a:endParaRPr kumimoji="1" lang="ja-JP" altLang="en-US" sz="2000" dirty="0">
              <a:solidFill>
                <a:schemeClr val="tx1"/>
              </a:solidFill>
            </a:endParaRPr>
          </a:p>
        </p:txBody>
      </p:sp>
      <p:sp>
        <p:nvSpPr>
          <p:cNvPr id="8" name="角丸四角形 7"/>
          <p:cNvSpPr/>
          <p:nvPr/>
        </p:nvSpPr>
        <p:spPr>
          <a:xfrm>
            <a:off x="1259632" y="3867894"/>
            <a:ext cx="6480720" cy="1058368"/>
          </a:xfrm>
          <a:prstGeom prst="roundRect">
            <a:avLst/>
          </a:prstGeom>
          <a:solidFill>
            <a:schemeClr val="bg1"/>
          </a:solid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smtClean="0">
                <a:solidFill>
                  <a:schemeClr val="tx1"/>
                </a:solidFill>
              </a:rPr>
              <a:t>山岡　純也</a:t>
            </a:r>
            <a:endParaRPr kumimoji="1" lang="ja-JP" altLang="en-US" sz="2800" dirty="0">
              <a:solidFill>
                <a:schemeClr val="tx1"/>
              </a:solidFill>
            </a:endParaRPr>
          </a:p>
        </p:txBody>
      </p:sp>
      <p:sp>
        <p:nvSpPr>
          <p:cNvPr id="9" name="角丸四角形 8"/>
          <p:cNvSpPr/>
          <p:nvPr/>
        </p:nvSpPr>
        <p:spPr>
          <a:xfrm>
            <a:off x="575556" y="3651870"/>
            <a:ext cx="1494166" cy="498055"/>
          </a:xfrm>
          <a:prstGeom prst="roundRect">
            <a:avLst/>
          </a:prstGeom>
          <a:solidFill>
            <a:schemeClr val="bg1"/>
          </a:solidFill>
          <a:ln w="5715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solidFill>
                  <a:schemeClr val="tx1"/>
                </a:solidFill>
              </a:rPr>
              <a:t>企画</a:t>
            </a:r>
            <a:endParaRPr kumimoji="1" lang="ja-JP" altLang="en-US" sz="2000" dirty="0">
              <a:solidFill>
                <a:schemeClr val="tx1"/>
              </a:solidFill>
            </a:endParaRPr>
          </a:p>
        </p:txBody>
      </p:sp>
    </p:spTree>
    <p:extLst>
      <p:ext uri="{BB962C8B-B14F-4D97-AF65-F5344CB8AC3E}">
        <p14:creationId xmlns:p14="http://schemas.microsoft.com/office/powerpoint/2010/main" val="10940015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143125"/>
            <a:ext cx="7772400" cy="857250"/>
          </a:xfrm>
        </p:spPr>
        <p:txBody>
          <a:bodyPr>
            <a:normAutofit fontScale="90000"/>
          </a:bodyPr>
          <a:lstStyle/>
          <a:p>
            <a:r>
              <a:rPr kumimoji="1" lang="ja-JP" altLang="en-US" dirty="0" smtClean="0"/>
              <a:t>結成四年目を迎えた我々ですが</a:t>
            </a:r>
            <a:r>
              <a:rPr kumimoji="1" lang="en-US" altLang="ja-JP" dirty="0" smtClean="0"/>
              <a:t>……</a:t>
            </a:r>
            <a:br>
              <a:rPr kumimoji="1" lang="en-US" altLang="ja-JP" dirty="0" smtClean="0"/>
            </a:br>
            <a:r>
              <a:rPr lang="en-US" altLang="ja-JP" sz="2700" dirty="0" smtClean="0"/>
              <a:t>(</a:t>
            </a:r>
            <a:r>
              <a:rPr lang="ja-JP" altLang="en-US" sz="2700" dirty="0" smtClean="0"/>
              <a:t>メンバーの</a:t>
            </a:r>
            <a:r>
              <a:rPr lang="ja-JP" altLang="en-US" sz="2700" dirty="0" smtClean="0"/>
              <a:t>変更など紆余曲折ありました</a:t>
            </a:r>
            <a:r>
              <a:rPr lang="en-US" altLang="ja-JP" sz="2700" dirty="0" smtClean="0"/>
              <a:t>)</a:t>
            </a:r>
            <a:endParaRPr kumimoji="1" lang="ja-JP" altLang="en-US" dirty="0"/>
          </a:p>
        </p:txBody>
      </p:sp>
    </p:spTree>
    <p:extLst>
      <p:ext uri="{BB962C8B-B14F-4D97-AF65-F5344CB8AC3E}">
        <p14:creationId xmlns:p14="http://schemas.microsoft.com/office/powerpoint/2010/main" val="4052722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1779662"/>
            <a:ext cx="7772400" cy="1220713"/>
          </a:xfrm>
        </p:spPr>
        <p:txBody>
          <a:bodyPr>
            <a:normAutofit fontScale="90000"/>
          </a:bodyPr>
          <a:lstStyle/>
          <a:p>
            <a:r>
              <a:rPr lang="ja-JP" altLang="en-US" dirty="0"/>
              <a:t>一人</a:t>
            </a:r>
            <a:r>
              <a:rPr lang="ja-JP" altLang="en-US" dirty="0" smtClean="0"/>
              <a:t>用、</a:t>
            </a:r>
            <a:r>
              <a:rPr kumimoji="1" lang="ja-JP" altLang="en-US" dirty="0" smtClean="0"/>
              <a:t>対戦、協力と</a:t>
            </a:r>
            <a:r>
              <a:rPr kumimoji="1" lang="en-US" altLang="ja-JP" dirty="0" smtClean="0"/>
              <a:t/>
            </a:r>
            <a:br>
              <a:rPr kumimoji="1" lang="en-US" altLang="ja-JP" dirty="0" smtClean="0"/>
            </a:br>
            <a:r>
              <a:rPr kumimoji="1" lang="ja-JP" altLang="en-US" dirty="0" smtClean="0"/>
              <a:t>色々なゲームを開発してきました。</a:t>
            </a:r>
            <a:endParaRPr kumimoji="1" lang="ja-JP" altLang="en-US" dirty="0"/>
          </a:p>
        </p:txBody>
      </p:sp>
      <p:pic>
        <p:nvPicPr>
          <p:cNvPr id="1026" name="Picture 2" descr="C:\Users\2130071\Desktop\今までの作ったもの\過去ログ\めかにかるうぃんぐ\素材\ロゴ\MechanicalW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2874962"/>
            <a:ext cx="2719485" cy="2268538"/>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2130071\Desktop\今までの作ったもの\過去ログ\ワンダー★トイボックス\素材\titl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1755" y="3163789"/>
            <a:ext cx="1979712" cy="19797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2130071\Desktop\今までの作ったもの\過去ログ\１ｓｔ進級制作\1ST進級\名称未設定 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81" y="2996070"/>
            <a:ext cx="2215282" cy="221528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C:\Users\2130071\Desktop\進級制作\企画書\rogo.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69706" y="3066605"/>
            <a:ext cx="1885251" cy="1885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13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500"/>
                                        <p:tgtEl>
                                          <p:spTgt spid="102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27"/>
                                        </p:tgtEl>
                                        <p:attrNameLst>
                                          <p:attrName>style.visibility</p:attrName>
                                        </p:attrNameLst>
                                      </p:cBhvr>
                                      <p:to>
                                        <p:strVal val="visible"/>
                                      </p:to>
                                    </p:set>
                                    <p:animEffect transition="in" filter="fade">
                                      <p:cBhvr>
                                        <p:cTn id="19"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800" y="2143125"/>
            <a:ext cx="7772400" cy="857250"/>
          </a:xfrm>
        </p:spPr>
        <p:txBody>
          <a:bodyPr>
            <a:normAutofit/>
          </a:bodyPr>
          <a:lstStyle/>
          <a:p>
            <a:r>
              <a:rPr kumimoji="1" lang="ja-JP" altLang="en-US" dirty="0" smtClean="0"/>
              <a:t>今回、最後となる制作は</a:t>
            </a:r>
            <a:endParaRPr kumimoji="1" lang="ja-JP" altLang="en-US" dirty="0"/>
          </a:p>
        </p:txBody>
      </p:sp>
    </p:spTree>
    <p:extLst>
      <p:ext uri="{BB962C8B-B14F-4D97-AF65-F5344CB8AC3E}">
        <p14:creationId xmlns:p14="http://schemas.microsoft.com/office/powerpoint/2010/main" val="2718959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2130071\Desktop\画像素材\拾ったもの\ef021-ftm.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6854" t="3934" r="11270" b="5362"/>
          <a:stretch/>
        </p:blipFill>
        <p:spPr bwMode="auto">
          <a:xfrm rot="16200000">
            <a:off x="2000251" y="-2000253"/>
            <a:ext cx="5143501" cy="9144003"/>
          </a:xfrm>
          <a:prstGeom prst="rect">
            <a:avLst/>
          </a:prstGeom>
          <a:noFill/>
          <a:extLst>
            <a:ext uri="{909E8E84-426E-40DD-AFC4-6F175D3DCCD1}">
              <a14:hiddenFill xmlns:a14="http://schemas.microsoft.com/office/drawing/2010/main">
                <a:solidFill>
                  <a:srgbClr val="FFFFFF"/>
                </a:solidFill>
              </a14:hiddenFill>
            </a:ext>
          </a:extLst>
        </p:spPr>
      </p:pic>
      <p:sp>
        <p:nvSpPr>
          <p:cNvPr id="2" name="タイトル 1"/>
          <p:cNvSpPr>
            <a:spLocks noGrp="1"/>
          </p:cNvSpPr>
          <p:nvPr>
            <p:ph type="title"/>
          </p:nvPr>
        </p:nvSpPr>
        <p:spPr>
          <a:xfrm>
            <a:off x="107504" y="339502"/>
            <a:ext cx="9036496" cy="3672408"/>
          </a:xfrm>
        </p:spPr>
        <p:txBody>
          <a:bodyPr>
            <a:noAutofit/>
          </a:bodyPr>
          <a:lstStyle/>
          <a:p>
            <a:pPr algn="ctr"/>
            <a:r>
              <a:rPr lang="ja-JP" altLang="en-US" sz="9600" dirty="0" smtClean="0">
                <a:ln w="28575">
                  <a:solidFill>
                    <a:srgbClr val="FF0000"/>
                  </a:solidFill>
                </a:ln>
                <a:solidFill>
                  <a:schemeClr val="bg1"/>
                </a:solidFill>
                <a:latin typeface="AR明朝体U" panose="020B0609010101010101" pitchFamily="49" charset="-128"/>
                <a:ea typeface="AR明朝体U" panose="020B0609010101010101" pitchFamily="49" charset="-128"/>
                <a:cs typeface="A-OTF 見出ミンMA31 Pro MA31" pitchFamily="18" charset="-128"/>
              </a:rPr>
              <a:t>対戦ゲーム</a:t>
            </a:r>
            <a:r>
              <a:rPr lang="en-US" altLang="ja-JP" sz="9600" dirty="0" smtClean="0">
                <a:ln w="28575">
                  <a:solidFill>
                    <a:srgbClr val="FF0000"/>
                  </a:solidFill>
                </a:ln>
                <a:solidFill>
                  <a:schemeClr val="bg1"/>
                </a:solidFill>
                <a:latin typeface="AR明朝体U" panose="020B0609010101010101" pitchFamily="49" charset="-128"/>
                <a:ea typeface="AR明朝体U" panose="020B0609010101010101" pitchFamily="49" charset="-128"/>
                <a:cs typeface="A-OTF 見出ミンMA31 Pro MA31" pitchFamily="18" charset="-128"/>
              </a:rPr>
              <a:t/>
            </a:r>
            <a:br>
              <a:rPr lang="en-US" altLang="ja-JP" sz="9600" dirty="0" smtClean="0">
                <a:ln w="28575">
                  <a:solidFill>
                    <a:srgbClr val="FF0000"/>
                  </a:solidFill>
                </a:ln>
                <a:solidFill>
                  <a:schemeClr val="bg1"/>
                </a:solidFill>
                <a:latin typeface="AR明朝体U" panose="020B0609010101010101" pitchFamily="49" charset="-128"/>
                <a:ea typeface="AR明朝体U" panose="020B0609010101010101" pitchFamily="49" charset="-128"/>
                <a:cs typeface="A-OTF 見出ミンMA31 Pro MA31" pitchFamily="18" charset="-128"/>
              </a:rPr>
            </a:br>
            <a:r>
              <a:rPr lang="ja-JP" altLang="en-US" sz="9600" dirty="0" smtClean="0">
                <a:ln w="28575">
                  <a:solidFill>
                    <a:srgbClr val="FF0000"/>
                  </a:solidFill>
                </a:ln>
                <a:solidFill>
                  <a:schemeClr val="bg1"/>
                </a:solidFill>
                <a:latin typeface="AR明朝体U" panose="020B0609010101010101" pitchFamily="49" charset="-128"/>
                <a:ea typeface="AR明朝体U" panose="020B0609010101010101" pitchFamily="49" charset="-128"/>
                <a:cs typeface="A-OTF 見出ミンMA31 Pro MA31" pitchFamily="18" charset="-128"/>
              </a:rPr>
              <a:t>作ります！！！</a:t>
            </a:r>
            <a:endParaRPr kumimoji="1" lang="ja-JP" altLang="en-US" sz="9600" dirty="0">
              <a:ln w="28575">
                <a:solidFill>
                  <a:srgbClr val="FF0000"/>
                </a:solidFill>
              </a:ln>
              <a:solidFill>
                <a:schemeClr val="bg1"/>
              </a:solidFill>
              <a:latin typeface="AR明朝体U" panose="020B0609010101010101" pitchFamily="49" charset="-128"/>
              <a:ea typeface="AR明朝体U" panose="020B0609010101010101" pitchFamily="49" charset="-128"/>
              <a:cs typeface="A-OTF 見出ミンMA31 Pro MA31" pitchFamily="18" charset="-128"/>
            </a:endParaRPr>
          </a:p>
        </p:txBody>
      </p:sp>
      <p:sp>
        <p:nvSpPr>
          <p:cNvPr id="4" name="テキスト ボックス 3"/>
          <p:cNvSpPr txBox="1"/>
          <p:nvPr/>
        </p:nvSpPr>
        <p:spPr>
          <a:xfrm>
            <a:off x="829325" y="1995686"/>
            <a:ext cx="646331" cy="369332"/>
          </a:xfrm>
          <a:prstGeom prst="rect">
            <a:avLst/>
          </a:prstGeom>
          <a:noFill/>
        </p:spPr>
        <p:txBody>
          <a:bodyPr wrap="none" rtlCol="0">
            <a:spAutoFit/>
          </a:bodyPr>
          <a:lstStyle/>
          <a:p>
            <a:r>
              <a:rPr lang="ja-JP" altLang="en-US" dirty="0">
                <a:ln w="12700">
                  <a:solidFill>
                    <a:schemeClr val="accent2">
                      <a:lumMod val="40000"/>
                      <a:lumOff val="60000"/>
                    </a:schemeClr>
                  </a:solidFill>
                </a:ln>
                <a:latin typeface="AR明朝体U" panose="020B0609010101010101" pitchFamily="49" charset="-128"/>
                <a:ea typeface="AR明朝体U" panose="020B0609010101010101" pitchFamily="49" charset="-128"/>
                <a:cs typeface="A-OTF 見出ミンMA31 Pro MA31" pitchFamily="18" charset="-128"/>
              </a:rPr>
              <a:t>また</a:t>
            </a:r>
            <a:endParaRPr kumimoji="1" lang="ja-JP" altLang="en-US" dirty="0">
              <a:ln w="12700">
                <a:solidFill>
                  <a:schemeClr val="accent2">
                    <a:lumMod val="40000"/>
                    <a:lumOff val="60000"/>
                  </a:schemeClr>
                </a:solidFill>
              </a:ln>
            </a:endParaRPr>
          </a:p>
        </p:txBody>
      </p:sp>
    </p:spTree>
    <p:extLst>
      <p:ext uri="{BB962C8B-B14F-4D97-AF65-F5344CB8AC3E}">
        <p14:creationId xmlns:p14="http://schemas.microsoft.com/office/powerpoint/2010/main" val="22550982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そのゲームのタイトルは</a:t>
            </a:r>
            <a:r>
              <a:rPr kumimoji="1" lang="en-US" altLang="ja-JP" dirty="0" smtClean="0"/>
              <a:t>……</a:t>
            </a:r>
            <a:endParaRPr kumimoji="1" lang="ja-JP" altLang="en-US" dirty="0"/>
          </a:p>
        </p:txBody>
      </p:sp>
      <p:pic>
        <p:nvPicPr>
          <p:cNvPr id="1026" name="Picture 2" descr="C:\Users\2130071\Desktop\名称未設定 1.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43171"/>
          <a:stretch/>
        </p:blipFill>
        <p:spPr bwMode="auto">
          <a:xfrm>
            <a:off x="1187624" y="1127207"/>
            <a:ext cx="6768752" cy="3846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598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ジャパネスク">
  <a:themeElements>
    <a:clrScheme name="エグゼクティブ">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ユーザー定義 3">
      <a:majorFont>
        <a:latin typeface="ＤＦＧ細丸ゴシック体"/>
        <a:ea typeface="ＤＦＧ細丸ゴシック体"/>
        <a:cs typeface=""/>
      </a:majorFont>
      <a:minorFont>
        <a:latin typeface="ＤＦＧ細丸ゴシック体"/>
        <a:ea typeface="ＤＦＧ細丸ゴシック体"/>
        <a:cs typeface=""/>
      </a:minorFont>
    </a:fontScheme>
    <a:fmtScheme name="ジャパネスク">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641</TotalTime>
  <Words>642</Words>
  <Application>Microsoft Office PowerPoint</Application>
  <PresentationFormat>画面に合わせる (16:9)</PresentationFormat>
  <Paragraphs>144</Paragraphs>
  <Slides>29</Slides>
  <Notes>16</Notes>
  <HiddenSlides>0</HiddenSlides>
  <MMClips>0</MMClips>
  <ScaleCrop>false</ScaleCrop>
  <HeadingPairs>
    <vt:vector size="4" baseType="variant">
      <vt:variant>
        <vt:lpstr>テーマ</vt:lpstr>
      </vt:variant>
      <vt:variant>
        <vt:i4>1</vt:i4>
      </vt:variant>
      <vt:variant>
        <vt:lpstr>スライド タイトル</vt:lpstr>
      </vt:variant>
      <vt:variant>
        <vt:i4>29</vt:i4>
      </vt:variant>
    </vt:vector>
  </HeadingPairs>
  <TitlesOfParts>
    <vt:vector size="30" baseType="lpstr">
      <vt:lpstr>ジャパネスク</vt:lpstr>
      <vt:lpstr>第一回卒業制作プレゼンテーション</vt:lpstr>
      <vt:lpstr>どうも、お久しぶりです。</vt:lpstr>
      <vt:lpstr>約半年ぶりということで、 恒例のメンバー紹介から</vt:lpstr>
      <vt:lpstr>メンバーの紹介</vt:lpstr>
      <vt:lpstr>結成四年目を迎えた我々ですが…… (メンバーの変更など紆余曲折ありました)</vt:lpstr>
      <vt:lpstr>一人用、対戦、協力と 色々なゲームを開発してきました。</vt:lpstr>
      <vt:lpstr>今回、最後となる制作は</vt:lpstr>
      <vt:lpstr>対戦ゲーム 作ります！！！</vt:lpstr>
      <vt:lpstr>そのゲームのタイトルは……</vt:lpstr>
      <vt:lpstr>基本概要</vt:lpstr>
      <vt:lpstr>簡単に説明</vt:lpstr>
      <vt:lpstr>簡単に説明</vt:lpstr>
      <vt:lpstr>簡単に説明</vt:lpstr>
      <vt:lpstr>RPGの１～１０を一つの試合に集約！！</vt:lpstr>
      <vt:lpstr>詳しく説明(攻撃)</vt:lpstr>
      <vt:lpstr>詳しく説明(成長方法)</vt:lpstr>
      <vt:lpstr>詳しく説明(成長方法)</vt:lpstr>
      <vt:lpstr>詳しく説明(成長方法)</vt:lpstr>
      <vt:lpstr>詳しく説明(補足)</vt:lpstr>
      <vt:lpstr>どのように育成を進めるかが、 勝負のカギ！</vt:lpstr>
      <vt:lpstr>の狙い</vt:lpstr>
      <vt:lpstr>MOBA系を ルールや操作難度の緩和により 知名度を上げたい！</vt:lpstr>
      <vt:lpstr>MOBA系ゲームとは……？</vt:lpstr>
      <vt:lpstr>MOBA系を ルールや操作難度の緩和により 知名度を上げたい！</vt:lpstr>
      <vt:lpstr>今まで出来上がった物</vt:lpstr>
      <vt:lpstr>今まで出来上がった物</vt:lpstr>
      <vt:lpstr>今まで出来上がった物</vt:lpstr>
      <vt:lpstr>今後の進行予定</vt:lpstr>
      <vt:lpstr>ご清聴頂き、 ありがとうございました！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第一回卒業制作プレゼンテーション</dc:title>
  <dc:creator>286cat</dc:creator>
  <cp:lastModifiedBy>nyamcat</cp:lastModifiedBy>
  <cp:revision>58</cp:revision>
  <dcterms:created xsi:type="dcterms:W3CDTF">2016-10-11T04:57:43Z</dcterms:created>
  <dcterms:modified xsi:type="dcterms:W3CDTF">2016-10-20T02:49:26Z</dcterms:modified>
</cp:coreProperties>
</file>