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7"/>
  </p:notesMasterIdLst>
  <p:sldIdLst>
    <p:sldId id="256" r:id="rId2"/>
    <p:sldId id="287" r:id="rId3"/>
    <p:sldId id="280" r:id="rId4"/>
    <p:sldId id="293" r:id="rId5"/>
    <p:sldId id="281" r:id="rId6"/>
    <p:sldId id="289" r:id="rId7"/>
    <p:sldId id="294" r:id="rId8"/>
    <p:sldId id="282" r:id="rId9"/>
    <p:sldId id="290" r:id="rId10"/>
    <p:sldId id="295" r:id="rId11"/>
    <p:sldId id="283" r:id="rId12"/>
    <p:sldId id="291" r:id="rId13"/>
    <p:sldId id="292" r:id="rId14"/>
    <p:sldId id="296" r:id="rId15"/>
    <p:sldId id="279" r:id="rId16"/>
  </p:sldIdLst>
  <p:sldSz cx="9144000" cy="5143500" type="screen16x9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90" autoAdjust="0"/>
    <p:restoredTop sz="90771" autoAdjust="0"/>
  </p:normalViewPr>
  <p:slideViewPr>
    <p:cSldViewPr>
      <p:cViewPr>
        <p:scale>
          <a:sx n="80" d="100"/>
          <a:sy n="80" d="100"/>
        </p:scale>
        <p:origin x="-72" y="-10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D8BCF-D63F-423A-BBFA-53EA679724C4}" type="datetimeFigureOut">
              <a:rPr kumimoji="1" lang="ja-JP" altLang="en-US" smtClean="0"/>
              <a:t>2016/11/17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D347F-F281-4828-BA46-1DDEB626BA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889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2286000" y="2343150"/>
            <a:ext cx="6172200" cy="142077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286000" y="3752492"/>
            <a:ext cx="6172200" cy="10287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50371" y="832948"/>
            <a:ext cx="1714500" cy="381000"/>
          </a:xfrm>
        </p:spPr>
        <p:txBody>
          <a:bodyPr/>
          <a:lstStyle/>
          <a:p>
            <a:fld id="{E90ED720-0104-4369-84BC-D37694168613}" type="datetimeFigureOut">
              <a:rPr kumimoji="1" lang="ja-JP" altLang="en-US" smtClean="0"/>
              <a:t>2016/11/17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469" y="3088246"/>
            <a:ext cx="2743200" cy="384048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正方形/長方形 13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正方形/長方形 18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コネクタ 17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コネクタ 19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コネクタ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コネクタ 14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コネクタ 21"/>
          <p:cNvSpPr>
            <a:spLocks noChangeShapeType="1"/>
          </p:cNvSpPr>
          <p:nvPr/>
        </p:nvSpPr>
        <p:spPr bwMode="auto">
          <a:xfrm>
            <a:off x="9113856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正方形/長方形 26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円/楕円 20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円/楕円 22"/>
          <p:cNvSpPr/>
          <p:nvPr/>
        </p:nvSpPr>
        <p:spPr bwMode="auto">
          <a:xfrm>
            <a:off x="1309632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円/楕円 23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円/楕円 25"/>
          <p:cNvSpPr/>
          <p:nvPr/>
        </p:nvSpPr>
        <p:spPr bwMode="auto">
          <a:xfrm>
            <a:off x="1664208" y="4341114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円/楕円 24"/>
          <p:cNvSpPr/>
          <p:nvPr/>
        </p:nvSpPr>
        <p:spPr>
          <a:xfrm>
            <a:off x="1905000" y="3371850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3696527"/>
            <a:ext cx="609600" cy="388143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1676400" cy="4388644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7467600" cy="3655314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90ED720-0104-4369-84BC-D37694168613}" type="datetimeFigureOut">
              <a:rPr kumimoji="1" lang="ja-JP" altLang="en-US" smtClean="0"/>
              <a:t>2016/11/17</a:t>
            </a:fld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0" y="2171700"/>
            <a:ext cx="6172200" cy="1540193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00" y="3757613"/>
            <a:ext cx="6172200" cy="10287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49006" y="830199"/>
            <a:ext cx="1714500" cy="381000"/>
          </a:xfrm>
        </p:spPr>
        <p:txBody>
          <a:bodyPr/>
          <a:lstStyle/>
          <a:p>
            <a:fld id="{E90ED720-0104-4369-84BC-D37694168613}" type="datetimeFigureOut">
              <a:rPr kumimoji="1" lang="ja-JP" altLang="en-US" smtClean="0"/>
              <a:t>2016/11/17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656" y="3086100"/>
            <a:ext cx="2743200" cy="384048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コネクタ 12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コネクタ 13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コネクタ 14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コネクタ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コネクタ 16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正方形/長方形 17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円/楕円 18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円/楕円 19"/>
          <p:cNvSpPr/>
          <p:nvPr/>
        </p:nvSpPr>
        <p:spPr bwMode="auto">
          <a:xfrm>
            <a:off x="1324704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円/楕円 20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円/楕円 21"/>
          <p:cNvSpPr/>
          <p:nvPr/>
        </p:nvSpPr>
        <p:spPr bwMode="auto">
          <a:xfrm>
            <a:off x="1664208" y="4343400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円/楕円 22"/>
          <p:cNvSpPr/>
          <p:nvPr/>
        </p:nvSpPr>
        <p:spPr bwMode="auto">
          <a:xfrm>
            <a:off x="1879040" y="3359916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コネクタ 25"/>
          <p:cNvSpPr>
            <a:spLocks noChangeShapeType="1"/>
          </p:cNvSpPr>
          <p:nvPr/>
        </p:nvSpPr>
        <p:spPr bwMode="auto">
          <a:xfrm>
            <a:off x="9097944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3696527"/>
            <a:ext cx="609600" cy="388143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4270248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7543800" cy="85725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2016/11/17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457200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sz="quarter" idx="4"/>
          </p:nvPr>
        </p:nvSpPr>
        <p:spPr>
          <a:xfrm>
            <a:off x="4371975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"/>
          </p:nvPr>
        </p:nvSpPr>
        <p:spPr>
          <a:xfrm>
            <a:off x="4572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3"/>
          </p:nvPr>
        </p:nvSpPr>
        <p:spPr>
          <a:xfrm>
            <a:off x="43434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90ED720-0104-4369-84BC-D37694168613}" type="datetimeFigureOut">
              <a:rPr kumimoji="1" lang="ja-JP" altLang="en-US" smtClean="0"/>
              <a:t>2016/11/17</a:t>
            </a:fld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2016/11/17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 rot="5400000">
            <a:off x="4160520" y="2343150"/>
            <a:ext cx="473202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6812280" y="205740"/>
            <a:ext cx="1527048" cy="373761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コネクタ 12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コンテンツ プレースホルダー 17"/>
          <p:cNvSpPr>
            <a:spLocks noGrp="1"/>
          </p:cNvSpPr>
          <p:nvPr>
            <p:ph sz="quarter" idx="1"/>
          </p:nvPr>
        </p:nvSpPr>
        <p:spPr>
          <a:xfrm>
            <a:off x="304800" y="205740"/>
            <a:ext cx="5638800" cy="4745736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1" name="日付プレースホルダー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90ED720-0104-4369-84BC-D37694168613}" type="datetimeFigureOut">
              <a:rPr kumimoji="1" lang="ja-JP" altLang="en-US" smtClean="0"/>
              <a:t>2016/11/17</a:t>
            </a:fld>
            <a:endParaRPr kumimoji="1" lang="ja-JP" altLang="en-US"/>
          </a:p>
        </p:txBody>
      </p:sp>
      <p:sp>
        <p:nvSpPr>
          <p:cNvPr id="22" name="スライド番号プレースホルダー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3" name="フッター プレースホルダー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円/楕円 12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 rot="5400000">
            <a:off x="4138803" y="2343150"/>
            <a:ext cx="473202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51435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765798" y="198596"/>
            <a:ext cx="1524000" cy="3717036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コネクタ 18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コネクタ 19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付プレースホルダー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90ED720-0104-4369-84BC-D37694168613}" type="datetimeFigureOut">
              <a:rPr kumimoji="1" lang="ja-JP" altLang="en-US" smtClean="0"/>
              <a:t>2016/11/17</a:t>
            </a:fld>
            <a:endParaRPr kumimoji="1"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1" name="フッター プレースホルダー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コネクタ 15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2016/11/17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76200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円/楕円 11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1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1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286000" y="3158044"/>
            <a:ext cx="6390456" cy="1420772"/>
          </a:xfrm>
        </p:spPr>
        <p:txBody>
          <a:bodyPr/>
          <a:lstStyle/>
          <a:p>
            <a:r>
              <a:rPr lang="ja-JP" altLang="en-US" dirty="0" smtClean="0"/>
              <a:t>第</a:t>
            </a:r>
            <a:r>
              <a:rPr lang="ja-JP" altLang="en-US" dirty="0"/>
              <a:t>二</a:t>
            </a:r>
            <a:r>
              <a:rPr lang="ja-JP" altLang="en-US" dirty="0" smtClean="0"/>
              <a:t>回卒業制作プレゼンテーション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286000" y="4567386"/>
            <a:ext cx="6172200" cy="1028700"/>
          </a:xfrm>
        </p:spPr>
        <p:txBody>
          <a:bodyPr/>
          <a:lstStyle/>
          <a:p>
            <a:r>
              <a:rPr kumimoji="1" lang="ja-JP" altLang="en-US" dirty="0" smtClean="0"/>
              <a:t>発表チーム：ニャムランド</a:t>
            </a:r>
            <a:endParaRPr kumimoji="1" lang="ja-JP" altLang="en-US" dirty="0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BBF7-0051-4006-810C-014A19F60712}" type="datetime1">
              <a:rPr kumimoji="1" lang="ja-JP" altLang="en-US" smtClean="0"/>
              <a:t>2016/11/17</a:t>
            </a:fld>
            <a:endParaRPr kumimoji="1" lang="ja-JP" altLang="en-US"/>
          </a:p>
        </p:txBody>
      </p:sp>
      <p:pic>
        <p:nvPicPr>
          <p:cNvPr id="5" name="Picture 2" descr="C:\Users\2130071\Desktop\名称未設定 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71"/>
          <a:stretch/>
        </p:blipFill>
        <p:spPr bwMode="auto">
          <a:xfrm>
            <a:off x="1816815" y="195486"/>
            <a:ext cx="6715625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25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今のハンブレ進捗状況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000" dirty="0" smtClean="0"/>
              <a:t>デザイン面</a:t>
            </a:r>
            <a:endParaRPr kumimoji="1" lang="en-US" altLang="ja-JP" sz="2000" dirty="0" smtClean="0"/>
          </a:p>
          <a:p>
            <a:pPr lvl="1"/>
            <a:r>
              <a:rPr kumimoji="1" lang="ja-JP" altLang="en-US" sz="2000" dirty="0" smtClean="0"/>
              <a:t>敵キャラは現在ラフが完了！　鋭意モデル製作中！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2155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今のハンブレ進捗状況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 smtClean="0"/>
              <a:t>プログラム面</a:t>
            </a:r>
            <a:endParaRPr lang="en-US" altLang="ja-JP" dirty="0"/>
          </a:p>
          <a:p>
            <a:pPr lvl="1"/>
            <a:r>
              <a:rPr lang="ja-JP" altLang="en-US" dirty="0" smtClean="0"/>
              <a:t>通信周りがやっとの思いで安定！！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09011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今のハンブレ進捗状況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 smtClean="0"/>
              <a:t>プログラム面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UI</a:t>
            </a:r>
            <a:r>
              <a:rPr lang="ja-JP" altLang="en-US" dirty="0" smtClean="0"/>
              <a:t>も配置完了！　これで思う存分殴り合えます。</a:t>
            </a:r>
            <a:endParaRPr lang="en-US" altLang="ja-JP" dirty="0" smtClean="0"/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4011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635646"/>
            <a:ext cx="8363272" cy="1656184"/>
          </a:xfrm>
        </p:spPr>
        <p:txBody>
          <a:bodyPr>
            <a:noAutofit/>
          </a:bodyPr>
          <a:lstStyle/>
          <a:p>
            <a:r>
              <a:rPr kumimoji="1" lang="ja-JP" altLang="en-US" sz="4800" dirty="0" smtClean="0"/>
              <a:t>では、実機プレイに参ります</a:t>
            </a:r>
            <a:r>
              <a:rPr kumimoji="1" lang="en-US" altLang="ja-JP" sz="4800" dirty="0" smtClean="0"/>
              <a:t/>
            </a:r>
            <a:br>
              <a:rPr kumimoji="1" lang="en-US" altLang="ja-JP" sz="4800" dirty="0" smtClean="0"/>
            </a:br>
            <a:r>
              <a:rPr lang="ja-JP" altLang="en-US" sz="4800" dirty="0" smtClean="0"/>
              <a:t>少々お待ちくださいませ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267696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今後の実装予定＆次回発表内容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予定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ついにアップグレードを実装予定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敵キャラ本実装開始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プレイヤーに新行動追加！？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877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3446339"/>
            <a:ext cx="7772400" cy="1357659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ご清聴頂き、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ありがとうございました</a:t>
            </a:r>
            <a:r>
              <a:rPr lang="ja-JP" altLang="en-US" dirty="0"/>
              <a:t>！</a:t>
            </a:r>
            <a:endParaRPr kumimoji="1" lang="ja-JP" altLang="en-US" dirty="0"/>
          </a:p>
        </p:txBody>
      </p:sp>
      <p:pic>
        <p:nvPicPr>
          <p:cNvPr id="4" name="Picture 2" descr="C:\Users\2130071\Desktop\名称未設定 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71"/>
          <a:stretch/>
        </p:blipFill>
        <p:spPr bwMode="auto">
          <a:xfrm>
            <a:off x="323529" y="-92546"/>
            <a:ext cx="5544616" cy="315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恒例のメンバー紹介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295636" y="1275606"/>
            <a:ext cx="6408712" cy="1058368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髙鳥義行　高山拓巳　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中川文仁　大塚涼祐　茶野龍起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575556" y="1059582"/>
            <a:ext cx="1494166" cy="49805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プログラム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278699" y="2571750"/>
            <a:ext cx="6442586" cy="1058368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上田和佳</a:t>
            </a:r>
            <a:r>
              <a:rPr lang="ja-JP" altLang="en-US" sz="2800" dirty="0">
                <a:solidFill>
                  <a:schemeClr val="tx1"/>
                </a:solidFill>
              </a:rPr>
              <a:t>　</a:t>
            </a:r>
            <a:r>
              <a:rPr lang="ja-JP" altLang="en-US" sz="2800" dirty="0" smtClean="0">
                <a:solidFill>
                  <a:schemeClr val="tx1"/>
                </a:solidFill>
              </a:rPr>
              <a:t>山口香奈実</a:t>
            </a:r>
            <a:endParaRPr lang="en-US" altLang="ja-JP" sz="2800" dirty="0">
              <a:solidFill>
                <a:schemeClr val="tx1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永見美里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575556" y="2355726"/>
            <a:ext cx="1494166" cy="49805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デザイン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259632" y="3867894"/>
            <a:ext cx="6480720" cy="1058368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山岡　純也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575556" y="3651870"/>
            <a:ext cx="1494166" cy="49805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企画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14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前回までのハンブレ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115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2130071\Desktop\画像素材\拾ったもの\ef021-ftm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4" t="3934" r="11270" b="5362"/>
          <a:stretch/>
        </p:blipFill>
        <p:spPr bwMode="auto">
          <a:xfrm rot="16200000">
            <a:off x="2000251" y="-2000253"/>
            <a:ext cx="5143501" cy="9144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前回までのハンブレ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57200" y="1344166"/>
            <a:ext cx="7467600" cy="2955776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kumimoji="1" lang="ja-JP" altLang="en-US" sz="9600" dirty="0" smtClean="0">
                <a:ln w="38100">
                  <a:solidFill>
                    <a:srgbClr val="FF0000"/>
                  </a:solidFill>
                </a:ln>
                <a:solidFill>
                  <a:schemeClr val="bg1"/>
                </a:solidFill>
                <a:latin typeface="A-OTF 新ゴ Pro U" pitchFamily="34" charset="-128"/>
                <a:ea typeface="A-OTF 新ゴ Pro U" pitchFamily="34" charset="-128"/>
              </a:rPr>
              <a:t>対戦型</a:t>
            </a:r>
            <a:r>
              <a:rPr kumimoji="1" lang="en-US" altLang="ja-JP" sz="9600" dirty="0" smtClean="0">
                <a:ln w="38100">
                  <a:solidFill>
                    <a:srgbClr val="FF0000"/>
                  </a:solidFill>
                </a:ln>
                <a:solidFill>
                  <a:schemeClr val="bg1"/>
                </a:solidFill>
                <a:latin typeface="A-OTF 新ゴ Pro U" pitchFamily="34" charset="-128"/>
                <a:ea typeface="A-OTF 新ゴ Pro U" pitchFamily="34" charset="-128"/>
              </a:rPr>
              <a:t>ARPG</a:t>
            </a:r>
            <a:r>
              <a:rPr kumimoji="1" lang="ja-JP" altLang="en-US" sz="9600" dirty="0" smtClean="0">
                <a:ln w="38100">
                  <a:solidFill>
                    <a:srgbClr val="FF0000"/>
                  </a:solidFill>
                </a:ln>
                <a:solidFill>
                  <a:schemeClr val="bg1"/>
                </a:solidFill>
                <a:latin typeface="A-OTF 新ゴ Pro U" pitchFamily="34" charset="-128"/>
                <a:ea typeface="A-OTF 新ゴ Pro U" pitchFamily="34" charset="-128"/>
              </a:rPr>
              <a:t>作るよ！</a:t>
            </a:r>
            <a:endParaRPr kumimoji="1" lang="ja-JP" altLang="en-US" sz="9600" dirty="0">
              <a:ln w="38100">
                <a:solidFill>
                  <a:srgbClr val="FF0000"/>
                </a:solidFill>
              </a:ln>
              <a:solidFill>
                <a:schemeClr val="bg1"/>
              </a:solidFill>
              <a:latin typeface="A-OTF 新ゴ Pro U" pitchFamily="34" charset="-128"/>
              <a:ea typeface="A-OTF 新ゴ Pro U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788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前回までのハンブレ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67544" y="2139702"/>
            <a:ext cx="7467600" cy="129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600" dirty="0" smtClean="0"/>
              <a:t>と、声高らかに宣言した時から</a:t>
            </a:r>
            <a:endParaRPr kumimoji="1" lang="en-US" altLang="ja-JP" sz="3600" dirty="0" smtClean="0"/>
          </a:p>
          <a:p>
            <a:pPr marL="0" indent="0">
              <a:buNone/>
            </a:pPr>
            <a:r>
              <a:rPr kumimoji="1" lang="ja-JP" altLang="en-US" sz="3600" dirty="0" smtClean="0"/>
              <a:t>早一ヶ月。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1058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前回までのハンブレ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57200" y="2139702"/>
            <a:ext cx="7467600" cy="1728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600" dirty="0" smtClean="0"/>
              <a:t>就職活動に追われながらも</a:t>
            </a:r>
            <a:endParaRPr kumimoji="1" lang="en-US" altLang="ja-JP" sz="3600" dirty="0" smtClean="0"/>
          </a:p>
          <a:p>
            <a:pPr marL="0" indent="0">
              <a:buNone/>
            </a:pPr>
            <a:r>
              <a:rPr kumimoji="1" lang="ja-JP" altLang="en-US" sz="3600" dirty="0" smtClean="0"/>
              <a:t>制作を続けています。</a:t>
            </a:r>
            <a:endParaRPr kumimoji="1" lang="en-US" altLang="ja-JP" sz="3600" dirty="0" smtClean="0"/>
          </a:p>
          <a:p>
            <a:pPr marL="0" indent="0">
              <a:buNone/>
            </a:pPr>
            <a:r>
              <a:rPr lang="en-US" altLang="ja-JP" sz="1800" dirty="0" smtClean="0"/>
              <a:t>(</a:t>
            </a:r>
            <a:r>
              <a:rPr lang="ja-JP" altLang="en-US" sz="1800" dirty="0" smtClean="0"/>
              <a:t>今日もＰＧ二人が就活で抜けています。</a:t>
            </a:r>
            <a:r>
              <a:rPr lang="en-US" altLang="ja-JP" sz="1800" dirty="0" smtClean="0"/>
              <a:t>)</a:t>
            </a:r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92203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というわけで、進捗の報告から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57200" y="1776214"/>
            <a:ext cx="7467600" cy="216368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sz="4000" dirty="0" smtClean="0"/>
              <a:t>デザイン進捗</a:t>
            </a:r>
            <a:endParaRPr kumimoji="1" lang="en-US" altLang="ja-JP" sz="4000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sz="4000" dirty="0" smtClean="0"/>
              <a:t>プログラム進捗</a:t>
            </a:r>
            <a:endParaRPr lang="en-US" altLang="ja-JP" sz="4000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4000" dirty="0" smtClean="0"/>
              <a:t>プロトタイプ実機</a:t>
            </a:r>
            <a:r>
              <a:rPr kumimoji="1" lang="ja-JP" altLang="en-US" sz="4000" dirty="0"/>
              <a:t>プレイ</a:t>
            </a:r>
          </a:p>
        </p:txBody>
      </p:sp>
    </p:spTree>
    <p:extLst>
      <p:ext uri="{BB962C8B-B14F-4D97-AF65-F5344CB8AC3E}">
        <p14:creationId xmlns:p14="http://schemas.microsoft.com/office/powerpoint/2010/main" val="3029631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今のハンブレ進捗状況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000" dirty="0" smtClean="0"/>
              <a:t>デザイン面</a:t>
            </a:r>
            <a:endParaRPr kumimoji="1" lang="en-US" altLang="ja-JP" sz="2000" dirty="0" smtClean="0"/>
          </a:p>
          <a:p>
            <a:pPr lvl="1"/>
            <a:r>
              <a:rPr lang="ja-JP" altLang="en-US" sz="2000" dirty="0" smtClean="0"/>
              <a:t>スッピン、ファイターのモデル完了！ 　スッピンは実装</a:t>
            </a:r>
            <a:endParaRPr kumimoji="1" lang="ja-JP" altLang="en-US" sz="2000" dirty="0"/>
          </a:p>
        </p:txBody>
      </p:sp>
      <p:pic>
        <p:nvPicPr>
          <p:cNvPr id="1026" name="Picture 2" descr="C:\Users\2130071\Desktop\Baidu IME_2016-11-15_14-21-1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95686"/>
            <a:ext cx="2517080" cy="290494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2130071\Desktop\Baidu IME_2016-11-16_14-51-2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95684"/>
            <a:ext cx="2622363" cy="290494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323528" y="4155926"/>
            <a:ext cx="2452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 PハイカラＰＯＰ体H" panose="020B0600010101010101" pitchFamily="50" charset="-128"/>
                <a:ea typeface="AR PハイカラＰＯＰ体H" panose="020B0600010101010101" pitchFamily="50" charset="-128"/>
              </a:rPr>
              <a:t>スッピン君</a:t>
            </a:r>
            <a:endParaRPr kumimoji="1" lang="ja-JP" altLang="en-US" sz="4000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 PハイカラＰＯＰ体H" panose="020B0600010101010101" pitchFamily="50" charset="-128"/>
              <a:ea typeface="AR PハイカラＰＯＰ体H" panose="020B0600010101010101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580112" y="4155926"/>
            <a:ext cx="24208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 PハイカラＰＯＰ体H" panose="020B0600010101010101" pitchFamily="50" charset="-128"/>
                <a:ea typeface="AR PハイカラＰＯＰ体H" panose="020B0600010101010101" pitchFamily="50" charset="-128"/>
              </a:rPr>
              <a:t>ファイター</a:t>
            </a:r>
            <a:endParaRPr kumimoji="1" lang="ja-JP" altLang="en-US" sz="4000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 PハイカラＰＯＰ体H" panose="020B0600010101010101" pitchFamily="50" charset="-128"/>
              <a:ea typeface="AR PハイカラＰＯＰ体H" panose="020B0600010101010101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357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今のハンブレ進捗状況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000" dirty="0" smtClean="0"/>
              <a:t>デザイン面</a:t>
            </a:r>
            <a:endParaRPr kumimoji="1" lang="en-US" altLang="ja-JP" sz="2000" dirty="0" smtClean="0"/>
          </a:p>
          <a:p>
            <a:pPr lvl="1"/>
            <a:r>
              <a:rPr kumimoji="1" lang="ja-JP" altLang="en-US" sz="2000" dirty="0" smtClean="0"/>
              <a:t>戦いの舞台であるステージは現在テクスチャ制作中！</a:t>
            </a:r>
            <a:endParaRPr kumimoji="1" lang="ja-JP" altLang="en-US" sz="2000" dirty="0"/>
          </a:p>
        </p:txBody>
      </p:sp>
      <p:pic>
        <p:nvPicPr>
          <p:cNvPr id="2050" name="Picture 2" descr="C:\Users\2130071\Desktop\stage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11710"/>
            <a:ext cx="3212605" cy="24456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2130071\Desktop\stage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211710"/>
            <a:ext cx="4328406" cy="242472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41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スパイス">
  <a:themeElements>
    <a:clrScheme name="トラベル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ユーザー定義 5">
      <a:majorFont>
        <a:latin typeface="Calibri"/>
        <a:ea typeface="ＤＦＰPOP2体W9"/>
        <a:cs typeface=""/>
      </a:majorFont>
      <a:minorFont>
        <a:latin typeface="Calibri"/>
        <a:ea typeface="ＤＦ中太丸ゴシック体"/>
        <a:cs typeface=""/>
      </a:minorFont>
    </a:fontScheme>
    <a:fmtScheme name="スパイス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1053</TotalTime>
  <Words>205</Words>
  <Application>Microsoft Office PowerPoint</Application>
  <PresentationFormat>画面に合わせる (16:9)</PresentationFormat>
  <Paragraphs>51</Paragraphs>
  <Slides>15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6" baseType="lpstr">
      <vt:lpstr>スパイス</vt:lpstr>
      <vt:lpstr>第二回卒業制作プレゼンテーション</vt:lpstr>
      <vt:lpstr>恒例のメンバー紹介</vt:lpstr>
      <vt:lpstr>前回までのハンブレ</vt:lpstr>
      <vt:lpstr>前回までのハンブレ</vt:lpstr>
      <vt:lpstr>前回までのハンブレ</vt:lpstr>
      <vt:lpstr>前回までのハンブレ</vt:lpstr>
      <vt:lpstr>というわけで、進捗の報告から</vt:lpstr>
      <vt:lpstr>今のハンブレ進捗状況</vt:lpstr>
      <vt:lpstr>今のハンブレ進捗状況</vt:lpstr>
      <vt:lpstr>今のハンブレ進捗状況</vt:lpstr>
      <vt:lpstr>今のハンブレ進捗状況</vt:lpstr>
      <vt:lpstr>今のハンブレ進捗状況</vt:lpstr>
      <vt:lpstr>では、実機プレイに参ります 少々お待ちくださいませ</vt:lpstr>
      <vt:lpstr>今後の実装予定＆次回発表内容(予定)</vt:lpstr>
      <vt:lpstr>ご清聴頂き、 ありがとうございました！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第一回卒業制作プレゼンテーション</dc:title>
  <dc:creator>286cat</dc:creator>
  <cp:lastModifiedBy>nyamcat</cp:lastModifiedBy>
  <cp:revision>76</cp:revision>
  <dcterms:created xsi:type="dcterms:W3CDTF">2016-10-11T04:57:43Z</dcterms:created>
  <dcterms:modified xsi:type="dcterms:W3CDTF">2016-11-16T16:59:23Z</dcterms:modified>
</cp:coreProperties>
</file>