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7" r:id="rId2"/>
    <p:sldId id="256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309" r:id="rId15"/>
    <p:sldId id="310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2" autoAdjust="0"/>
  </p:normalViewPr>
  <p:slideViewPr>
    <p:cSldViewPr>
      <p:cViewPr>
        <p:scale>
          <a:sx n="100" d="100"/>
          <a:sy n="100" d="100"/>
        </p:scale>
        <p:origin x="-194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5DBFE-A075-4FE9-896C-09A1A8AEEB0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53D8-61B2-4CAA-B5D8-C89CA6F54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6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4E62-80E9-46CB-B970-24A024A864EE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5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CFD-7B35-4146-909D-8B74BE9A9AC9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831A-348F-4906-8251-928C838A8A46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53DC-EAFC-4DDB-ABB6-170A9B5AF5C5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A9C5-B0BD-4E58-A36A-E2E63DDF0761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6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AF2-3200-4DB3-A978-01AF37ADCCB8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6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5A32-8DF2-4D48-926D-E31D8B70A959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7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E86F-924C-4301-8B1E-11490BD66DB3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4EB-E960-433B-B3CE-F88F434C0EFD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C39A-64CA-42DE-B20C-F8D1E39A0700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3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5D7C-4365-4CF5-A18E-A9738EF8EF8E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6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D464-5CC4-4172-9B04-72F01DDBE3D8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FF57-2C46-4261-BFF0-F76C8E04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420888"/>
            <a:ext cx="611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사용 교육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156436"/>
            <a:ext cx="1790700" cy="447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0032" y="530120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리얼아이브이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김성래</a:t>
            </a:r>
            <a:r>
              <a:rPr lang="ko-KR" altLang="en-US" dirty="0" smtClean="0"/>
              <a:t> 연구원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24744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1800" y="620688"/>
            <a:ext cx="6120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체크아</a:t>
            </a:r>
            <a:r>
              <a:rPr lang="ko-KR" altLang="en-US" b="1" dirty="0"/>
              <a:t>웃</a:t>
            </a:r>
            <a:r>
              <a:rPr lang="en-US" altLang="ko-KR" b="1" dirty="0" smtClean="0"/>
              <a:t>(Checkout)</a:t>
            </a:r>
          </a:p>
          <a:p>
            <a:r>
              <a:rPr lang="ko-KR" altLang="en-US" dirty="0" smtClean="0"/>
              <a:t>현재의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이동하는 명령</a:t>
            </a:r>
            <a:endParaRPr lang="en-US" altLang="ko-KR" dirty="0" smtClean="0"/>
          </a:p>
          <a:p>
            <a:r>
              <a:rPr lang="ko-KR" altLang="en-US" dirty="0" err="1" smtClean="0"/>
              <a:t>파라미터에</a:t>
            </a:r>
            <a:r>
              <a:rPr lang="ko-KR" altLang="en-US" dirty="0" smtClean="0"/>
              <a:t> 따라서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 후 이동이나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초기화 후 이동 등도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[options] [branch]</a:t>
            </a:r>
          </a:p>
          <a:p>
            <a:r>
              <a:rPr lang="en-US" altLang="ko-KR" dirty="0" err="1" smtClean="0"/>
              <a:t>ex1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master</a:t>
            </a:r>
          </a:p>
          <a:p>
            <a:r>
              <a:rPr lang="en-US" altLang="ko-KR" dirty="0" err="1" smtClean="0"/>
              <a:t>ex2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–b </a:t>
            </a:r>
            <a:r>
              <a:rPr lang="en-US" altLang="ko-KR" dirty="0" err="1" smtClean="0"/>
              <a:t>new_branch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머지</a:t>
            </a:r>
            <a:r>
              <a:rPr lang="en-US" altLang="ko-KR" b="1" dirty="0" smtClean="0"/>
              <a:t>(Merge)</a:t>
            </a:r>
          </a:p>
          <a:p>
            <a:r>
              <a:rPr lang="ko-KR" altLang="en-US" dirty="0" smtClean="0"/>
              <a:t>서로 시점이 다른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하나로 병합하는 명령</a:t>
            </a:r>
            <a:endParaRPr lang="en-US" altLang="ko-KR" dirty="0" smtClean="0"/>
          </a:p>
          <a:p>
            <a:r>
              <a:rPr lang="ko-KR" altLang="en-US" dirty="0" smtClean="0"/>
              <a:t>병합 후 </a:t>
            </a:r>
            <a:r>
              <a:rPr lang="ko-KR" altLang="en-US" dirty="0" err="1" smtClean="0"/>
              <a:t>메인이</a:t>
            </a:r>
            <a:r>
              <a:rPr lang="ko-KR" altLang="en-US" dirty="0" smtClean="0"/>
              <a:t> 될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체크아웃을 </a:t>
            </a:r>
            <a:r>
              <a:rPr lang="ko-KR" altLang="en-US" dirty="0" err="1" smtClean="0"/>
              <a:t>진행한뒤에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머지를</a:t>
            </a:r>
            <a:r>
              <a:rPr lang="ko-KR" altLang="en-US" dirty="0" smtClean="0"/>
              <a:t> 진행해야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[</a:t>
            </a:r>
            <a:r>
              <a:rPr lang="ko-KR" altLang="en-US" dirty="0" smtClean="0"/>
              <a:t>병합할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ex1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 </a:t>
            </a:r>
            <a:r>
              <a:rPr lang="en-US" altLang="ko-KR" dirty="0" err="1" smtClean="0"/>
              <a:t>dev_branch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9382" y="15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용어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사용방법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37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1800" y="620688"/>
            <a:ext cx="6120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머지</a:t>
            </a:r>
            <a:r>
              <a:rPr lang="en-US" altLang="ko-KR" b="1" dirty="0" smtClean="0"/>
              <a:t>(Merge) </a:t>
            </a:r>
            <a:r>
              <a:rPr lang="ko-KR" altLang="en-US" b="1" dirty="0" smtClean="0"/>
              <a:t>진행 시 </a:t>
            </a:r>
            <a:r>
              <a:rPr lang="en-US" altLang="ko-KR" b="1" dirty="0" smtClean="0"/>
              <a:t>Conflict </a:t>
            </a:r>
            <a:r>
              <a:rPr lang="ko-KR" altLang="en-US" b="1" dirty="0" smtClean="0"/>
              <a:t>발생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dirty="0" err="1" smtClean="0"/>
              <a:t>머지를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진행할려고</a:t>
            </a:r>
            <a:r>
              <a:rPr lang="ko-KR" altLang="en-US" dirty="0" smtClean="0"/>
              <a:t> 하면 상단의 이미지처럼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발생되며 </a:t>
            </a:r>
            <a:r>
              <a:rPr lang="ko-KR" altLang="en-US" dirty="0" err="1" smtClean="0"/>
              <a:t>머지가</a:t>
            </a:r>
            <a:r>
              <a:rPr lang="ko-KR" altLang="en-US" dirty="0" smtClean="0"/>
              <a:t> 진행되지 않는 현상이 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</a:t>
            </a:r>
            <a:r>
              <a:rPr lang="ko-KR" altLang="en-US" dirty="0" err="1" smtClean="0"/>
              <a:t>메인이</a:t>
            </a:r>
            <a:r>
              <a:rPr lang="ko-KR" altLang="en-US" dirty="0" smtClean="0"/>
              <a:t> 될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병합이 될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같은 파일의 같은 부분은 작업을 진행하여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어느것을</a:t>
            </a:r>
            <a:r>
              <a:rPr lang="ko-KR" altLang="en-US" dirty="0" smtClean="0"/>
              <a:t> 병합할 지 기준을 잡지 못하여 발생되는 현상이다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382" y="156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발생 시 해결 방법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77739"/>
            <a:ext cx="4514503" cy="29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1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77740"/>
            <a:ext cx="4514501" cy="29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1800" y="620688"/>
            <a:ext cx="6120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머지</a:t>
            </a:r>
            <a:r>
              <a:rPr lang="en-US" altLang="ko-KR" b="1" dirty="0" smtClean="0"/>
              <a:t>(Merge) </a:t>
            </a:r>
            <a:r>
              <a:rPr lang="ko-KR" altLang="en-US" b="1" dirty="0" smtClean="0"/>
              <a:t>진행 시 </a:t>
            </a:r>
            <a:r>
              <a:rPr lang="en-US" altLang="ko-KR" b="1" dirty="0" smtClean="0"/>
              <a:t>Conflict </a:t>
            </a:r>
            <a:r>
              <a:rPr lang="ko-KR" altLang="en-US" b="1" dirty="0" smtClean="0"/>
              <a:t>발생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CONFLICT</a:t>
            </a:r>
            <a:r>
              <a:rPr lang="ko-KR" altLang="en-US" dirty="0" smtClean="0"/>
              <a:t>가 발생된 파일을 </a:t>
            </a:r>
            <a:r>
              <a:rPr lang="ko-KR" altLang="en-US" dirty="0" err="1" smtClean="0"/>
              <a:t>열어보면</a:t>
            </a:r>
            <a:r>
              <a:rPr lang="ko-KR" altLang="en-US" dirty="0" smtClean="0"/>
              <a:t> 위처럼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merge2</a:t>
            </a:r>
            <a:r>
              <a:rPr lang="ko-KR" altLang="en-US" dirty="0" smtClean="0"/>
              <a:t>라는 구분으로 나뉘어 </a:t>
            </a:r>
            <a:r>
              <a:rPr lang="ko-KR" altLang="en-US" dirty="0" err="1" smtClean="0"/>
              <a:t>있는것을</a:t>
            </a:r>
            <a:r>
              <a:rPr lang="ko-KR" altLang="en-US" dirty="0" smtClean="0"/>
              <a:t> 확인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는 로컬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메인이</a:t>
            </a:r>
            <a:r>
              <a:rPr lang="ko-KR" altLang="en-US" dirty="0" smtClean="0"/>
              <a:t> 될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뜻하며 </a:t>
            </a:r>
            <a:r>
              <a:rPr lang="en-US" altLang="ko-KR" dirty="0" err="1" smtClean="0"/>
              <a:t>merge2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 할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내용을 확인해서 적용 할 데이터만 남기고 나머지는 지운 뒤 저장하고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진행하면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39382" y="156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발생 시 해결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09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71800" y="620688"/>
            <a:ext cx="6120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머지</a:t>
            </a:r>
            <a:r>
              <a:rPr lang="en-US" altLang="ko-KR" b="1" dirty="0" smtClean="0"/>
              <a:t>(Merge) </a:t>
            </a:r>
            <a:r>
              <a:rPr lang="ko-KR" altLang="en-US" b="1" dirty="0" smtClean="0"/>
              <a:t>진행 시 </a:t>
            </a:r>
            <a:r>
              <a:rPr lang="en-US" altLang="ko-KR" b="1" dirty="0" smtClean="0"/>
              <a:t>Conflict </a:t>
            </a:r>
            <a:r>
              <a:rPr lang="ko-KR" altLang="en-US" b="1" dirty="0" smtClean="0"/>
              <a:t>발생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dirty="0" smtClean="0"/>
              <a:t>수정 후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r>
              <a:rPr lang="ko-KR" altLang="en-US" dirty="0" smtClean="0"/>
              <a:t>를 돌려보면 </a:t>
            </a:r>
            <a:r>
              <a:rPr lang="en-US" altLang="ko-KR" dirty="0" smtClean="0"/>
              <a:t>Unmerged paths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both modified</a:t>
            </a:r>
            <a:r>
              <a:rPr lang="ko-KR" altLang="en-US" dirty="0" smtClean="0"/>
              <a:t>라는 항목이 보이게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 상황에서 </a:t>
            </a:r>
            <a:r>
              <a:rPr lang="en-US" altLang="ko-KR" dirty="0" smtClean="0"/>
              <a:t>add / commit / push </a:t>
            </a:r>
            <a:r>
              <a:rPr lang="ko-KR" altLang="en-US" dirty="0" smtClean="0"/>
              <a:t>순으로 진행하면 정상적으로 </a:t>
            </a:r>
            <a:r>
              <a:rPr lang="ko-KR" altLang="en-US" dirty="0" err="1" smtClean="0"/>
              <a:t>머지가</a:t>
            </a:r>
            <a:r>
              <a:rPr lang="ko-KR" altLang="en-US" dirty="0" smtClean="0"/>
              <a:t> 완료된다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1077740"/>
            <a:ext cx="4514500" cy="347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9382" y="156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발생 시 해결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5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71800" y="620688"/>
            <a:ext cx="6120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머지</a:t>
            </a:r>
            <a:r>
              <a:rPr lang="en-US" altLang="ko-KR" b="1" dirty="0" smtClean="0"/>
              <a:t>(Merge) </a:t>
            </a:r>
            <a:r>
              <a:rPr lang="ko-KR" altLang="en-US" b="1" dirty="0" smtClean="0"/>
              <a:t>진행 시 </a:t>
            </a:r>
            <a:r>
              <a:rPr lang="en-US" altLang="ko-KR" b="1" dirty="0" smtClean="0"/>
              <a:t>Conflict </a:t>
            </a:r>
            <a:r>
              <a:rPr lang="ko-KR" altLang="en-US" b="1" dirty="0" smtClean="0"/>
              <a:t>발생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GUI </a:t>
            </a:r>
            <a:r>
              <a:rPr lang="ko-KR" altLang="en-US" dirty="0" smtClean="0"/>
              <a:t>환경으로 보면 </a:t>
            </a:r>
            <a:r>
              <a:rPr lang="en-US" altLang="ko-KR" b="1" dirty="0" smtClean="0"/>
              <a:t>test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커밋과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test2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서로 병합을 진행하였다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서로 시점이 다른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같은 파일의 같은 내용을 수정하여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발생하였고 반영 할 내용으로 수정 한 뒤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하니 </a:t>
            </a:r>
            <a:r>
              <a:rPr lang="en-US" altLang="ko-KR" dirty="0" err="1" smtClean="0"/>
              <a:t>merge1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merge2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병합된것을</a:t>
            </a:r>
            <a:r>
              <a:rPr lang="ko-KR" altLang="en-US" dirty="0" smtClean="0"/>
              <a:t> 볼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9382" y="156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발생 시 해결 방법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52736"/>
            <a:ext cx="5705270" cy="340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0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71800" y="620688"/>
            <a:ext cx="6120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pull &amp; push </a:t>
            </a:r>
            <a:r>
              <a:rPr lang="ko-KR" altLang="en-US" b="1" dirty="0" smtClean="0"/>
              <a:t>시도 시 </a:t>
            </a:r>
            <a:r>
              <a:rPr lang="ko-KR" altLang="en-US" b="1" dirty="0" err="1" smtClean="0"/>
              <a:t>에러발생</a:t>
            </a:r>
            <a:endParaRPr lang="en-US" altLang="ko-KR" b="1" dirty="0" smtClean="0"/>
          </a:p>
          <a:p>
            <a:r>
              <a:rPr lang="en-US" altLang="ko-KR" dirty="0" smtClean="0"/>
              <a:t>pull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시도 할 시 아래의 이미지처럼 정상적으로 진행되지 않고 에러 혹은 안내문이 출력되는 경우가 있다</a:t>
            </a:r>
            <a:r>
              <a:rPr lang="en-US" altLang="ko-KR" dirty="0" smtClean="0"/>
              <a:t>.</a:t>
            </a:r>
            <a:endParaRPr lang="en-US" altLang="ko-KR" b="1" dirty="0"/>
          </a:p>
          <a:p>
            <a:r>
              <a:rPr lang="ko-KR" altLang="en-US" dirty="0" smtClean="0"/>
              <a:t>이는 현재 위치하고 있는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upstream</a:t>
            </a:r>
            <a:r>
              <a:rPr lang="ko-KR" altLang="en-US" dirty="0" smtClean="0"/>
              <a:t>이 아니어서 발생 된 문제이다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pull &amp; push </a:t>
            </a:r>
            <a:r>
              <a:rPr lang="ko-KR" altLang="en-US" dirty="0" smtClean="0"/>
              <a:t>명령은 </a:t>
            </a:r>
            <a:r>
              <a:rPr lang="en-US" altLang="ko-KR" dirty="0" smtClean="0"/>
              <a:t>remote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branch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없으면 </a:t>
            </a:r>
            <a:r>
              <a:rPr lang="en-US" altLang="ko-KR" dirty="0" smtClean="0"/>
              <a:t>upstream</a:t>
            </a:r>
            <a:r>
              <a:rPr lang="ko-KR" altLang="en-US" dirty="0" smtClean="0"/>
              <a:t>으로 등록된 </a:t>
            </a:r>
            <a:r>
              <a:rPr lang="ko-KR" altLang="en-US" dirty="0" err="1" smtClean="0"/>
              <a:t>브랜치명과</a:t>
            </a:r>
            <a:r>
              <a:rPr lang="ko-KR" altLang="en-US" dirty="0" smtClean="0"/>
              <a:t> 현재의 </a:t>
            </a:r>
            <a:r>
              <a:rPr lang="ko-KR" altLang="en-US" dirty="0" err="1" smtClean="0"/>
              <a:t>브랜치명을</a:t>
            </a:r>
            <a:r>
              <a:rPr lang="ko-KR" altLang="en-US" dirty="0" smtClean="0"/>
              <a:t> 검증한다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pull &amp; push</a:t>
            </a:r>
            <a:r>
              <a:rPr lang="ko-KR" altLang="en-US" dirty="0" smtClean="0"/>
              <a:t>를 시도 할 때는 </a:t>
            </a:r>
            <a:r>
              <a:rPr lang="en-US" altLang="ko-KR" dirty="0" smtClean="0"/>
              <a:t>remote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branch</a:t>
            </a:r>
            <a:r>
              <a:rPr lang="ko-KR" altLang="en-US" dirty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입력하여 시도하면 문제는 해결된다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9382" y="156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발생 시 해결 방법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3592438" cy="23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61048"/>
            <a:ext cx="3581374" cy="232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4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382" y="15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50661"/>
              </p:ext>
            </p:extLst>
          </p:nvPr>
        </p:nvGraphicFramePr>
        <p:xfrm>
          <a:off x="139382" y="864655"/>
          <a:ext cx="8897114" cy="4940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176"/>
                <a:gridCol w="7692938"/>
              </a:tblGrid>
              <a:tr h="957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순번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제목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663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Git</a:t>
                      </a:r>
                      <a:r>
                        <a:rPr lang="en-US" altLang="ko-KR" sz="1800" baseline="0" smtClean="0"/>
                        <a:t> </a:t>
                      </a:r>
                      <a:r>
                        <a:rPr lang="ko-KR" altLang="en-US" sz="1800" baseline="0" smtClean="0"/>
                        <a:t>이란</a:t>
                      </a:r>
                      <a:r>
                        <a:rPr lang="en-US" altLang="ko-KR" sz="1800" baseline="0" smtClean="0"/>
                        <a:t>?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63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Git</a:t>
                      </a:r>
                      <a:r>
                        <a:rPr lang="ko-KR" altLang="en-US" sz="1800" smtClean="0"/>
                        <a:t>의 장점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63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Git</a:t>
                      </a:r>
                      <a:r>
                        <a:rPr lang="ko-KR" altLang="en-US" sz="1800" smtClean="0"/>
                        <a:t>의 단점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63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Git </a:t>
                      </a:r>
                      <a:r>
                        <a:rPr lang="ko-KR" altLang="en-US" sz="1800" smtClean="0"/>
                        <a:t>툴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63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Git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용어 및 </a:t>
                      </a:r>
                      <a:r>
                        <a:rPr lang="ko-KR" altLang="en-US" sz="1800" dirty="0" err="1" smtClean="0"/>
                        <a:t>사용방법</a:t>
                      </a:r>
                      <a:endParaRPr lang="ko-KR" altLang="en-US" sz="1800" dirty="0" smtClean="0"/>
                    </a:p>
                  </a:txBody>
                  <a:tcPr anchor="ctr"/>
                </a:tc>
              </a:tr>
              <a:tr h="663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문제 발생 시 해결 방법</a:t>
                      </a:r>
                      <a:endParaRPr lang="ko-KR" altLang="en-US" sz="18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382" y="156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620688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형상 관리 도구</a:t>
            </a:r>
            <a:r>
              <a:rPr lang="en-US" altLang="ko-KR" dirty="0" smtClean="0"/>
              <a:t>(Configuration Management Tool)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r>
              <a:rPr lang="ko-KR" altLang="en-US" dirty="0" smtClean="0"/>
              <a:t>여기서 형상 관리 도구는 버전 관리 시스템이라고도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소프트웨어를 개발하는 기업의 핵심 자산인 </a:t>
            </a:r>
            <a:r>
              <a:rPr lang="ko-KR" altLang="en-US" dirty="0" err="1" smtClean="0"/>
              <a:t>소스코드를</a:t>
            </a:r>
            <a:r>
              <a:rPr lang="ko-KR" altLang="en-US" dirty="0" smtClean="0"/>
              <a:t> 보다 효과적으로 관리 할 수 있게 </a:t>
            </a:r>
            <a:r>
              <a:rPr lang="ko-KR" altLang="en-US" dirty="0" err="1" smtClean="0"/>
              <a:t>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형상 관리 도구로는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CVS </a:t>
            </a:r>
            <a:r>
              <a:rPr lang="ko-KR" altLang="en-US" dirty="0" smtClean="0"/>
              <a:t>등이 있으며 주로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SVN</a:t>
            </a:r>
            <a:r>
              <a:rPr lang="ko-KR" altLang="en-US" dirty="0" smtClean="0"/>
              <a:t>을 많이 사용 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382" y="156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620688"/>
            <a:ext cx="6120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소스코드를</a:t>
            </a:r>
            <a:r>
              <a:rPr lang="ko-KR" altLang="en-US" dirty="0" smtClean="0"/>
              <a:t> 주고 받을 필요 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파일을 여러 명이 동시에 작업하는 병렬 개발 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분산 </a:t>
            </a:r>
            <a:r>
              <a:rPr lang="ko-KR" altLang="en-US" dirty="0" err="1"/>
              <a:t>버전관리이기</a:t>
            </a:r>
            <a:r>
              <a:rPr lang="ko-KR" altLang="en-US" dirty="0"/>
              <a:t> 때문에 </a:t>
            </a:r>
            <a:r>
              <a:rPr lang="ko-KR" altLang="en-US" dirty="0" err="1"/>
              <a:t>원본소스</a:t>
            </a:r>
            <a:r>
              <a:rPr lang="en-US" altLang="ko-KR" dirty="0"/>
              <a:t>(</a:t>
            </a:r>
            <a:r>
              <a:rPr lang="ko-KR" altLang="en-US" dirty="0"/>
              <a:t>중앙 저장소</a:t>
            </a:r>
            <a:r>
              <a:rPr lang="en-US" altLang="ko-KR" dirty="0"/>
              <a:t>)</a:t>
            </a:r>
            <a:r>
              <a:rPr lang="ko-KR" altLang="en-US" dirty="0"/>
              <a:t>에 문제가 발생하여도 </a:t>
            </a:r>
            <a:r>
              <a:rPr lang="ko-KR" altLang="en-US" dirty="0" err="1"/>
              <a:t>원상복구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을 통해 버전 관리를 하면 체계적인 개발이 가능하고 프로그램 및 패치를 배포하는 과정도 간단하다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언제든지 지난 시점의 </a:t>
            </a:r>
            <a:r>
              <a:rPr lang="ko-KR" altLang="en-US" dirty="0" err="1" smtClean="0"/>
              <a:t>소스코드로</a:t>
            </a:r>
            <a:r>
              <a:rPr lang="ko-KR" altLang="en-US" dirty="0" smtClean="0"/>
              <a:t> 이동 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인터넷이 연결되지 않은 곳에서도 개발을 진행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5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382" y="156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71800" y="620688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소스 반영까지의 과정과 기능을 배우기 어렵다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 smtClean="0"/>
              <a:t>처음배우는</a:t>
            </a:r>
            <a:r>
              <a:rPr lang="ko-KR" altLang="en-US" dirty="0" smtClean="0"/>
              <a:t> 경우 어디까지의 </a:t>
            </a:r>
            <a:r>
              <a:rPr lang="ko-KR" altLang="en-US" dirty="0" err="1" smtClean="0"/>
              <a:t>플로우가</a:t>
            </a:r>
            <a:r>
              <a:rPr lang="ko-KR" altLang="en-US" dirty="0" smtClean="0"/>
              <a:t> 로컬이나 서버에 영향을 미치는지 명확하게 이해하기 어렵다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한 번에 여러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할 수 없다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특정 파일만 가져 올 수가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2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382" y="156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/>
              <a:t> 툴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문서\교육\Git 교육\deskto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문서\교육\Git 교육\Sourcetree-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23" y="4293096"/>
            <a:ext cx="5237335" cy="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문서\교육\Git 교육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91233"/>
            <a:ext cx="1473671" cy="147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382" y="15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용어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사용방법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1800" y="620688"/>
            <a:ext cx="6120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추가</a:t>
            </a:r>
            <a:r>
              <a:rPr lang="en-US" altLang="ko-KR" b="1" dirty="0" smtClean="0"/>
              <a:t>(add)</a:t>
            </a:r>
          </a:p>
          <a:p>
            <a:r>
              <a:rPr lang="ko-KR" altLang="en-US" dirty="0" err="1" smtClean="0"/>
              <a:t>작업중인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변동사항을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 올리기 위한 명령</a:t>
            </a:r>
            <a:endParaRPr lang="en-US" altLang="ko-KR" dirty="0" smtClean="0"/>
          </a:p>
          <a:p>
            <a:r>
              <a:rPr lang="ko-KR" altLang="en-US" dirty="0" err="1" smtClean="0"/>
              <a:t>파라미터중에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options</a:t>
            </a:r>
            <a:r>
              <a:rPr lang="ko-KR" altLang="en-US" dirty="0" smtClean="0"/>
              <a:t>는 생략이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[options</a:t>
            </a:r>
            <a:r>
              <a:rPr lang="en-US" altLang="ko-KR" dirty="0"/>
              <a:t>] [</a:t>
            </a:r>
            <a:r>
              <a:rPr lang="en-US" altLang="ko-KR" dirty="0" err="1" smtClean="0"/>
              <a:t>pathspec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ex1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r>
              <a:rPr lang="en-US" altLang="ko-KR" dirty="0" err="1" smtClean="0"/>
              <a:t>ex2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-v ./</a:t>
            </a:r>
            <a:r>
              <a:rPr lang="en-US" altLang="ko-KR" dirty="0" err="1" smtClean="0"/>
              <a:t>test.js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 smtClean="0"/>
              <a:t>커밋</a:t>
            </a:r>
            <a:r>
              <a:rPr lang="en-US" altLang="ko-KR" b="1" dirty="0" smtClean="0"/>
              <a:t>(commit)</a:t>
            </a:r>
          </a:p>
          <a:p>
            <a:r>
              <a:rPr lang="en-US" altLang="ko-KR" dirty="0" smtClean="0"/>
              <a:t>stage</a:t>
            </a:r>
            <a:r>
              <a:rPr lang="ko-KR" altLang="en-US" dirty="0" smtClean="0"/>
              <a:t>에 올라간 </a:t>
            </a:r>
            <a:r>
              <a:rPr lang="ko-KR" altLang="en-US" dirty="0" err="1" smtClean="0"/>
              <a:t>변동사항을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현재의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적용하기 위한 명령</a:t>
            </a:r>
            <a:endParaRPr lang="en-US" altLang="ko-KR" dirty="0" smtClean="0"/>
          </a:p>
          <a:p>
            <a:r>
              <a:rPr lang="ko-KR" altLang="en-US" dirty="0" err="1" smtClean="0"/>
              <a:t>쉽게말해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 올라간 </a:t>
            </a:r>
            <a:r>
              <a:rPr lang="ko-KR" altLang="en-US" dirty="0" err="1" smtClean="0"/>
              <a:t>변동사항에</a:t>
            </a:r>
            <a:r>
              <a:rPr lang="ko-KR" altLang="en-US" dirty="0" smtClean="0"/>
              <a:t> 태그를 붙이는 작업</a:t>
            </a:r>
            <a:endParaRPr lang="en-US" altLang="ko-KR" dirty="0" smtClean="0"/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[options</a:t>
            </a:r>
            <a:r>
              <a:rPr lang="en-US" altLang="ko-KR" dirty="0"/>
              <a:t>] [</a:t>
            </a:r>
            <a:r>
              <a:rPr lang="en-US" altLang="ko-KR" dirty="0" err="1" smtClean="0"/>
              <a:t>pathspec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ex1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-m ‘</a:t>
            </a:r>
            <a:r>
              <a:rPr lang="ko-KR" altLang="en-US" dirty="0" smtClean="0"/>
              <a:t>로그인 이벤트 변경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b="1" dirty="0" err="1" smtClean="0"/>
              <a:t>상태확인</a:t>
            </a:r>
            <a:r>
              <a:rPr lang="en-US" altLang="ko-KR" b="1" dirty="0" smtClean="0"/>
              <a:t>(status)</a:t>
            </a:r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상태를 확인하기 위한 명령</a:t>
            </a:r>
            <a:endParaRPr lang="en-US" altLang="ko-KR" dirty="0" smtClean="0"/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[options] [</a:t>
            </a:r>
            <a:r>
              <a:rPr lang="en-US" altLang="ko-KR" dirty="0" err="1" smtClean="0"/>
              <a:t>pathspec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ex1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58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1800" y="620688"/>
            <a:ext cx="6120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풀</a:t>
            </a:r>
            <a:r>
              <a:rPr lang="en-US" altLang="ko-KR" b="1" dirty="0" smtClean="0"/>
              <a:t>(Pull)</a:t>
            </a:r>
            <a:endParaRPr lang="en-US" altLang="ko-KR" dirty="0" smtClean="0"/>
          </a:p>
          <a:p>
            <a:r>
              <a:rPr lang="ko-KR" altLang="en-US" dirty="0" err="1" smtClean="0"/>
              <a:t>브랜치의</a:t>
            </a:r>
            <a:r>
              <a:rPr lang="ko-KR" altLang="en-US" dirty="0" smtClean="0"/>
              <a:t> 최신 내용을 </a:t>
            </a:r>
            <a:r>
              <a:rPr lang="ko-KR" altLang="en-US" dirty="0" err="1" smtClean="0"/>
              <a:t>내려받기</a:t>
            </a:r>
            <a:r>
              <a:rPr lang="ko-KR" altLang="en-US" dirty="0" smtClean="0"/>
              <a:t> 위한 명령</a:t>
            </a:r>
            <a:endParaRPr lang="en-US" altLang="ko-KR" dirty="0" smtClean="0"/>
          </a:p>
          <a:p>
            <a:r>
              <a:rPr lang="ko-KR" altLang="en-US" dirty="0" smtClean="0"/>
              <a:t>기본적으로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</a:t>
            </a:r>
            <a:r>
              <a:rPr lang="ko-KR" altLang="en-US" dirty="0" err="1" smtClean="0"/>
              <a:t>명령시</a:t>
            </a:r>
            <a:r>
              <a:rPr lang="ko-KR" altLang="en-US" dirty="0" smtClean="0"/>
              <a:t> 뒤에 별도의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경우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최신내용을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내려받는다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</a:t>
            </a:r>
            <a:r>
              <a:rPr lang="en-US" altLang="ko-KR" dirty="0" smtClean="0"/>
              <a:t>ll [remote] [branch]</a:t>
            </a:r>
          </a:p>
          <a:p>
            <a:r>
              <a:rPr lang="en-US" altLang="ko-KR" dirty="0" err="1" smtClean="0"/>
              <a:t>ex1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</a:p>
          <a:p>
            <a:r>
              <a:rPr lang="en-US" altLang="ko-KR" dirty="0" err="1" smtClean="0"/>
              <a:t>ex2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</a:t>
            </a:r>
            <a:r>
              <a:rPr lang="en-US" altLang="ko-KR" dirty="0" err="1" smtClean="0"/>
              <a:t>dev_branch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 smtClean="0"/>
              <a:t>푸</a:t>
            </a:r>
            <a:r>
              <a:rPr lang="ko-KR" altLang="en-US" b="1" dirty="0" err="1"/>
              <a:t>시</a:t>
            </a:r>
            <a:r>
              <a:rPr lang="en-US" altLang="ko-KR" b="1" dirty="0" smtClean="0"/>
              <a:t>(Push)</a:t>
            </a:r>
            <a:endParaRPr lang="en-US" altLang="ko-KR" dirty="0"/>
          </a:p>
          <a:p>
            <a:r>
              <a:rPr lang="ko-KR" altLang="en-US" dirty="0" err="1" smtClean="0"/>
              <a:t>작업중인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발생된 </a:t>
            </a:r>
            <a:r>
              <a:rPr lang="ko-KR" altLang="en-US" dirty="0" err="1" smtClean="0"/>
              <a:t>변경사항을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 올리기 위한 명령</a:t>
            </a:r>
            <a:endParaRPr lang="en-US" altLang="ko-KR" dirty="0" smtClean="0"/>
          </a:p>
          <a:p>
            <a:r>
              <a:rPr lang="ko-KR" altLang="en-US" dirty="0" smtClean="0"/>
              <a:t>기본적으로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  <a:r>
              <a:rPr lang="ko-KR" altLang="en-US" dirty="0" err="1" smtClean="0"/>
              <a:t>명령시</a:t>
            </a:r>
            <a:r>
              <a:rPr lang="en-US" altLang="ko-KR" dirty="0"/>
              <a:t> </a:t>
            </a:r>
            <a:r>
              <a:rPr lang="ko-KR" altLang="en-US" dirty="0" smtClean="0"/>
              <a:t>뒤에 별도의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경우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최신내용을</a:t>
            </a:r>
            <a:r>
              <a:rPr lang="ko-KR" altLang="en-US" dirty="0" smtClean="0"/>
              <a:t> 올린다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[remote] [branch]</a:t>
            </a:r>
          </a:p>
          <a:p>
            <a:r>
              <a:rPr lang="en-US" altLang="ko-KR" dirty="0" err="1" smtClean="0"/>
              <a:t>ex1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</a:p>
          <a:p>
            <a:r>
              <a:rPr lang="en-US" altLang="ko-KR" dirty="0" err="1" smtClean="0"/>
              <a:t>ex2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</a:t>
            </a:r>
            <a:r>
              <a:rPr lang="en-US" altLang="ko-KR" dirty="0" err="1" smtClean="0"/>
              <a:t>dev_branch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9382" y="15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용어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사용방법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71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315320"/>
            <a:ext cx="9144000" cy="0"/>
          </a:xfrm>
          <a:prstGeom prst="line">
            <a:avLst/>
          </a:prstGeom>
          <a:ln w="254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FF57-2C46-4261-BFF0-F76C8E04043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Picture 2" descr="D:\문서\교육\Git 교육\gi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3" y="80010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1800" y="620688"/>
            <a:ext cx="6120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브랜치</a:t>
            </a:r>
            <a:r>
              <a:rPr lang="en-US" altLang="ko-KR" b="1" dirty="0" smtClean="0"/>
              <a:t>(Branch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하나의 프로젝트에서 </a:t>
            </a:r>
            <a:r>
              <a:rPr lang="ko-KR" altLang="en-US" dirty="0" err="1" smtClean="0"/>
              <a:t>여러명의</a:t>
            </a:r>
            <a:r>
              <a:rPr lang="ko-KR" altLang="en-US" dirty="0" smtClean="0"/>
              <a:t> 작업자 혹은 </a:t>
            </a:r>
            <a:r>
              <a:rPr lang="ko-KR" altLang="en-US" dirty="0" err="1" smtClean="0"/>
              <a:t>여러가지의</a:t>
            </a:r>
            <a:r>
              <a:rPr lang="ko-KR" altLang="en-US" dirty="0" smtClean="0"/>
              <a:t> 작업을 동시에 진행 할 때 원본 소스의 변조 및 충돌을 막고 자신만의 작업 공간을 </a:t>
            </a:r>
            <a:r>
              <a:rPr lang="ko-KR" altLang="en-US" dirty="0" err="1" smtClean="0"/>
              <a:t>만든것을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기본적으로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저장소를 생성하거나 </a:t>
            </a:r>
            <a:r>
              <a:rPr lang="ko-KR" altLang="en-US" dirty="0" err="1" smtClean="0"/>
              <a:t>내려받으면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생성되게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그러면 작업자는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작업을 하거나 새로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만들어서 작업을 하게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usage)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[</a:t>
            </a:r>
            <a:r>
              <a:rPr lang="ko-KR" altLang="en-US" dirty="0" err="1" smtClean="0"/>
              <a:t>브랜치명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</a:t>
            </a:r>
            <a:r>
              <a:rPr lang="en-US" altLang="ko-KR" dirty="0" err="1" smtClean="0"/>
              <a:t>new_branch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9382" y="15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용어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사용방법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51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81231</TotalTime>
  <Words>871</Words>
  <Application>Microsoft Office PowerPoint</Application>
  <PresentationFormat>화면 슬라이드 쇼(4:3)</PresentationFormat>
  <Paragraphs>188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319</cp:revision>
  <cp:lastPrinted>2020-10-07T05:15:23Z</cp:lastPrinted>
  <dcterms:created xsi:type="dcterms:W3CDTF">2020-09-25T01:26:57Z</dcterms:created>
  <dcterms:modified xsi:type="dcterms:W3CDTF">2021-07-07T02:16:41Z</dcterms:modified>
</cp:coreProperties>
</file>