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2861-76B5-40BB-8F9D-2414BD857DA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A0D4-4629-4061-9F11-F1778BAA7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9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2861-76B5-40BB-8F9D-2414BD857DA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A0D4-4629-4061-9F11-F1778BAA7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7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2861-76B5-40BB-8F9D-2414BD857DA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A0D4-4629-4061-9F11-F1778BAA7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92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2861-76B5-40BB-8F9D-2414BD857DA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A0D4-4629-4061-9F11-F1778BAA7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6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2861-76B5-40BB-8F9D-2414BD857DA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A0D4-4629-4061-9F11-F1778BAA7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15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2861-76B5-40BB-8F9D-2414BD857DA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A0D4-4629-4061-9F11-F1778BAA7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43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2861-76B5-40BB-8F9D-2414BD857DA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A0D4-4629-4061-9F11-F1778BAA7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84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2861-76B5-40BB-8F9D-2414BD857DA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A0D4-4629-4061-9F11-F1778BAA7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2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2861-76B5-40BB-8F9D-2414BD857DA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A0D4-4629-4061-9F11-F1778BAA7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0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2861-76B5-40BB-8F9D-2414BD857DA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A0D4-4629-4061-9F11-F1778BAA7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39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2861-76B5-40BB-8F9D-2414BD857DA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EA0D4-4629-4061-9F11-F1778BAA7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0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52861-76B5-40BB-8F9D-2414BD857DAE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EA0D4-4629-4061-9F11-F1778BAA7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7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989738" y="1459685"/>
            <a:ext cx="0" cy="3867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66737" y="1098958"/>
            <a:ext cx="416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로봇청소기 시점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카메라 지상으로부터 </a:t>
            </a:r>
            <a:r>
              <a:rPr lang="en-US" altLang="ko-KR" dirty="0" smtClean="0"/>
              <a:t>50~100mm)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54473" y="1098958"/>
            <a:ext cx="392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로봇청소기 시점</a:t>
            </a:r>
            <a:endParaRPr lang="en-US" altLang="ko-KR" dirty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카메라 지상으로부터 </a:t>
            </a:r>
            <a:r>
              <a:rPr lang="en-US" altLang="ko-KR" dirty="0" smtClean="0"/>
              <a:t>600mm)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4" y="2133600"/>
            <a:ext cx="4804740" cy="36552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622" y="2133600"/>
            <a:ext cx="4804740" cy="365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2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1285576"/>
            <a:ext cx="9126224" cy="428684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80308" y="4177717"/>
            <a:ext cx="671120" cy="285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21586" y="388410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mAP0.5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0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1218891"/>
            <a:ext cx="9059539" cy="44202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080308" y="4177717"/>
            <a:ext cx="671120" cy="285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21586" y="388410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mAP0.5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8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Ieon Na</dc:creator>
  <cp:lastModifiedBy>Ieon Na</cp:lastModifiedBy>
  <cp:revision>1</cp:revision>
  <dcterms:created xsi:type="dcterms:W3CDTF">2024-06-07T03:21:23Z</dcterms:created>
  <dcterms:modified xsi:type="dcterms:W3CDTF">2024-06-07T03:31:57Z</dcterms:modified>
</cp:coreProperties>
</file>