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9BB7-EC6D-41DC-BBB9-5C0C04E2260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D35-6DAB-45B5-B04A-CBE3D2CFB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254" y="687897"/>
            <a:ext cx="5385732" cy="5385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1648" y="1149293"/>
            <a:ext cx="1619075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녹음 시작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1648" y="1988192"/>
            <a:ext cx="1619075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녹음 중지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11648" y="2827091"/>
            <a:ext cx="3489820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82393" y="1149293"/>
            <a:ext cx="1619075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Wav</a:t>
            </a:r>
            <a:r>
              <a:rPr lang="ko-KR" altLang="en-US" dirty="0"/>
              <a:t> </a:t>
            </a:r>
            <a:r>
              <a:rPr lang="ko-KR" altLang="en-US" dirty="0" smtClean="0"/>
              <a:t>파일 경로 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2393" y="1988192"/>
            <a:ext cx="1619075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로드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70583" y="1149293"/>
            <a:ext cx="604008" cy="235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디노이즈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조절바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11648" y="3733102"/>
            <a:ext cx="4555222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 음원 </a:t>
            </a:r>
            <a:r>
              <a:rPr lang="ko-KR" altLang="en-US" dirty="0" err="1" smtClean="0"/>
              <a:t>결과창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11648" y="4790114"/>
            <a:ext cx="4555222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디노이즈</a:t>
            </a:r>
            <a:r>
              <a:rPr lang="ko-KR" altLang="en-US" dirty="0" smtClean="0"/>
              <a:t> 음원 </a:t>
            </a:r>
            <a:r>
              <a:rPr lang="ko-KR" altLang="en-US" dirty="0" err="1" smtClean="0"/>
              <a:t>결과창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Ieon Na</dc:creator>
  <cp:lastModifiedBy>Ieon Na</cp:lastModifiedBy>
  <cp:revision>2</cp:revision>
  <dcterms:created xsi:type="dcterms:W3CDTF">2024-06-26T08:08:20Z</dcterms:created>
  <dcterms:modified xsi:type="dcterms:W3CDTF">2024-06-27T05:51:50Z</dcterms:modified>
</cp:coreProperties>
</file>