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20"/>
  </p:notesMasterIdLst>
  <p:sldIdLst>
    <p:sldId id="256" r:id="rId2"/>
    <p:sldId id="276" r:id="rId3"/>
    <p:sldId id="260" r:id="rId4"/>
    <p:sldId id="275" r:id="rId5"/>
    <p:sldId id="257" r:id="rId6"/>
    <p:sldId id="258" r:id="rId7"/>
    <p:sldId id="259" r:id="rId8"/>
    <p:sldId id="263" r:id="rId9"/>
    <p:sldId id="272" r:id="rId10"/>
    <p:sldId id="273" r:id="rId11"/>
    <p:sldId id="264" r:id="rId12"/>
    <p:sldId id="266" r:id="rId13"/>
    <p:sldId id="267" r:id="rId14"/>
    <p:sldId id="265" r:id="rId15"/>
    <p:sldId id="268" r:id="rId16"/>
    <p:sldId id="270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EAA"/>
    <a:srgbClr val="FF4343"/>
    <a:srgbClr val="FFFFFF"/>
    <a:srgbClr val="475C6D"/>
    <a:srgbClr val="D9E0E6"/>
    <a:srgbClr val="36C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88" autoAdjust="0"/>
  </p:normalViewPr>
  <p:slideViewPr>
    <p:cSldViewPr snapToGrid="0">
      <p:cViewPr varScale="1">
        <p:scale>
          <a:sx n="107" d="100"/>
          <a:sy n="107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6CC3-4B8B-B575-5C6C1AF7BFE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2-6CC3-4B8B-B575-5C6C1AF7BFEC}"/>
              </c:ext>
            </c:extLst>
          </c:dPt>
          <c:dPt>
            <c:idx val="2"/>
            <c:bubble3D val="0"/>
            <c:spPr>
              <a:solidFill>
                <a:srgbClr val="36C3CA"/>
              </a:soli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4-6CC3-4B8B-B575-5C6C1AF7BFEC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6CC3-4B8B-B575-5C6C1AF7BFEC}"/>
              </c:ext>
            </c:extLst>
          </c:dPt>
          <c:cat>
            <c:strRef>
              <c:f>Sheet1!$A$2:$A$5</c:f>
              <c:strCache>
                <c:ptCount val="4"/>
                <c:pt idx="0">
                  <c:v>Others</c:v>
                </c:pt>
                <c:pt idx="1">
                  <c:v>BIC</c:v>
                </c:pt>
                <c:pt idx="2">
                  <c:v>Wilkinson Sword</c:v>
                </c:pt>
                <c:pt idx="3">
                  <c:v>Gillette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25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3-4B8B-B575-5C6C1AF7B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Gillette's Gender Breadown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246-4AD2-B3FB-CC4725A4D542}"/>
              </c:ext>
            </c:extLst>
          </c:dPt>
          <c:dPt>
            <c:idx val="1"/>
            <c:bubble3D val="0"/>
            <c:spPr>
              <a:solidFill>
                <a:srgbClr val="FF43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246-4AD2-B3FB-CC4725A4D5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46-4AD2-B3FB-CC4725A4D54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Shaving Conversation Gender Breakdown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97-4F48-BC0E-0C9F70D9E619}"/>
              </c:ext>
            </c:extLst>
          </c:dPt>
          <c:dPt>
            <c:idx val="1"/>
            <c:bubble3D val="0"/>
            <c:spPr>
              <a:solidFill>
                <a:srgbClr val="FF43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197-4F48-BC0E-0C9F70D9E6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7-4F48-BC0E-0C9F70D9E6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69129-1CE9-4351-A057-EDEEF1C1AFDB}" type="doc">
      <dgm:prSet loTypeId="urn:microsoft.com/office/officeart/2018/2/layout/IconLabelDescriptionList" loCatId="icon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DC1973-16BB-4ED7-B6A9-A5F8C5145AE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Strengths</a:t>
          </a:r>
        </a:p>
      </dgm:t>
    </dgm:pt>
    <dgm:pt modelId="{B100C865-54FC-42F3-B695-09092F2B94A2}" type="parTrans" cxnId="{67C62EB1-E029-43D7-B004-7C3708BF328B}">
      <dgm:prSet/>
      <dgm:spPr/>
      <dgm:t>
        <a:bodyPr/>
        <a:lstStyle/>
        <a:p>
          <a:endParaRPr lang="en-US"/>
        </a:p>
      </dgm:t>
    </dgm:pt>
    <dgm:pt modelId="{08F56553-CCCE-48CD-80DB-1C2ECCB0D289}" type="sibTrans" cxnId="{67C62EB1-E029-43D7-B004-7C3708BF328B}">
      <dgm:prSet/>
      <dgm:spPr/>
      <dgm:t>
        <a:bodyPr/>
        <a:lstStyle/>
        <a:p>
          <a:endParaRPr lang="en-US"/>
        </a:p>
      </dgm:t>
    </dgm:pt>
    <dgm:pt modelId="{A2566B55-F1E2-4F6E-8CE5-F9FE37E6F86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Weaknesses</a:t>
          </a:r>
        </a:p>
      </dgm:t>
    </dgm:pt>
    <dgm:pt modelId="{D5EBB3C0-A584-4935-991C-42207ABCB151}" type="parTrans" cxnId="{D7C259B9-30D8-4BA6-9133-B4E6A068C5AB}">
      <dgm:prSet/>
      <dgm:spPr/>
      <dgm:t>
        <a:bodyPr/>
        <a:lstStyle/>
        <a:p>
          <a:endParaRPr lang="en-US"/>
        </a:p>
      </dgm:t>
    </dgm:pt>
    <dgm:pt modelId="{9DB80399-FD82-4055-B6F4-0D40DDEA1BA3}" type="sibTrans" cxnId="{D7C259B9-30D8-4BA6-9133-B4E6A068C5AB}">
      <dgm:prSet/>
      <dgm:spPr/>
      <dgm:t>
        <a:bodyPr/>
        <a:lstStyle/>
        <a:p>
          <a:endParaRPr lang="en-US"/>
        </a:p>
      </dgm:t>
    </dgm:pt>
    <dgm:pt modelId="{4D64EE8D-1351-478D-8653-B438C3E85E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 Leader</a:t>
          </a:r>
        </a:p>
      </dgm:t>
    </dgm:pt>
    <dgm:pt modelId="{09547B98-E1CA-4E5A-8867-AFFDD459F05F}" type="parTrans" cxnId="{2F454E22-9E86-466B-87B1-2735CCC77C8B}">
      <dgm:prSet/>
      <dgm:spPr/>
      <dgm:t>
        <a:bodyPr/>
        <a:lstStyle/>
        <a:p>
          <a:endParaRPr lang="en-US"/>
        </a:p>
      </dgm:t>
    </dgm:pt>
    <dgm:pt modelId="{27EDD375-1C51-4C17-89AA-78CECB680B80}" type="sibTrans" cxnId="{2F454E22-9E86-466B-87B1-2735CCC77C8B}">
      <dgm:prSet/>
      <dgm:spPr/>
      <dgm:t>
        <a:bodyPr/>
        <a:lstStyle/>
        <a:p>
          <a:endParaRPr lang="en-US"/>
        </a:p>
      </dgm:t>
    </dgm:pt>
    <dgm:pt modelId="{C63F4957-35EA-403A-9556-2F97A4D2516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Brand Image</a:t>
          </a:r>
        </a:p>
      </dgm:t>
    </dgm:pt>
    <dgm:pt modelId="{F26FB670-F513-48EE-ACCD-D29AE0656F2A}" type="parTrans" cxnId="{87115A13-BFA5-4A32-933E-509F307CC5E1}">
      <dgm:prSet/>
      <dgm:spPr/>
      <dgm:t>
        <a:bodyPr/>
        <a:lstStyle/>
        <a:p>
          <a:endParaRPr lang="en-US"/>
        </a:p>
      </dgm:t>
    </dgm:pt>
    <dgm:pt modelId="{3D8CE279-3C73-474E-9855-03D8DAA4F41C}" type="sibTrans" cxnId="{87115A13-BFA5-4A32-933E-509F307CC5E1}">
      <dgm:prSet/>
      <dgm:spPr/>
      <dgm:t>
        <a:bodyPr/>
        <a:lstStyle/>
        <a:p>
          <a:endParaRPr lang="en-US"/>
        </a:p>
      </dgm:t>
    </dgm:pt>
    <dgm:pt modelId="{E02873ED-8B91-48D6-9E84-3018231577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Aggressive Advertising</a:t>
          </a:r>
        </a:p>
      </dgm:t>
    </dgm:pt>
    <dgm:pt modelId="{D2433EFE-35E5-4839-BE96-D0865C4C9491}" type="parTrans" cxnId="{4C75ABE6-953B-4482-A10D-FC9DE9B0B21D}">
      <dgm:prSet/>
      <dgm:spPr/>
      <dgm:t>
        <a:bodyPr/>
        <a:lstStyle/>
        <a:p>
          <a:endParaRPr lang="en-US"/>
        </a:p>
      </dgm:t>
    </dgm:pt>
    <dgm:pt modelId="{FC74B478-DD8E-4282-B0C4-3D6C82A22E52}" type="sibTrans" cxnId="{4C75ABE6-953B-4482-A10D-FC9DE9B0B21D}">
      <dgm:prSet/>
      <dgm:spPr/>
      <dgm:t>
        <a:bodyPr/>
        <a:lstStyle/>
        <a:p>
          <a:endParaRPr lang="en-US"/>
        </a:p>
      </dgm:t>
    </dgm:pt>
    <dgm:pt modelId="{EC56F02C-EC9F-4905-96ED-763A20B432B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&amp; Innovation</a:t>
          </a:r>
        </a:p>
      </dgm:t>
    </dgm:pt>
    <dgm:pt modelId="{474AA594-70AC-4C34-8923-FBE4623D3968}" type="parTrans" cxnId="{0A317579-9DAF-4529-8717-3033A721C3DE}">
      <dgm:prSet/>
      <dgm:spPr/>
      <dgm:t>
        <a:bodyPr/>
        <a:lstStyle/>
        <a:p>
          <a:endParaRPr lang="en-US"/>
        </a:p>
      </dgm:t>
    </dgm:pt>
    <dgm:pt modelId="{C27F2CD0-393E-49A2-AB2D-17EE363CAB36}" type="sibTrans" cxnId="{0A317579-9DAF-4529-8717-3033A721C3DE}">
      <dgm:prSet/>
      <dgm:spPr/>
      <dgm:t>
        <a:bodyPr/>
        <a:lstStyle/>
        <a:p>
          <a:endParaRPr lang="en-US"/>
        </a:p>
      </dgm:t>
    </dgm:pt>
    <dgm:pt modelId="{7243ABEB-EA9A-410A-87F7-8405DA42FC8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Portfolio Range</a:t>
          </a:r>
        </a:p>
      </dgm:t>
    </dgm:pt>
    <dgm:pt modelId="{7747CB2A-CD98-4B8F-B23E-F9E7E8132C05}" type="parTrans" cxnId="{343F4792-C2DE-4331-914D-A6BDCE83D633}">
      <dgm:prSet/>
      <dgm:spPr/>
      <dgm:t>
        <a:bodyPr/>
        <a:lstStyle/>
        <a:p>
          <a:endParaRPr lang="en-US"/>
        </a:p>
      </dgm:t>
    </dgm:pt>
    <dgm:pt modelId="{DDC04E33-E093-47F2-9AFC-DCE80F1E4790}" type="sibTrans" cxnId="{343F4792-C2DE-4331-914D-A6BDCE83D633}">
      <dgm:prSet/>
      <dgm:spPr/>
      <dgm:t>
        <a:bodyPr/>
        <a:lstStyle/>
        <a:p>
          <a:endParaRPr lang="en-US"/>
        </a:p>
      </dgm:t>
    </dgm:pt>
    <dgm:pt modelId="{2024CFBD-E75B-488E-A213-DC6022AD839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 Development Cycles</a:t>
          </a:r>
        </a:p>
      </dgm:t>
    </dgm:pt>
    <dgm:pt modelId="{F261A70D-D5DD-448B-B0A1-8479290B6211}" type="parTrans" cxnId="{5CA3D8AD-C93D-420D-8333-4D6C6B4D4F66}">
      <dgm:prSet/>
      <dgm:spPr/>
      <dgm:t>
        <a:bodyPr/>
        <a:lstStyle/>
        <a:p>
          <a:endParaRPr lang="en-US"/>
        </a:p>
      </dgm:t>
    </dgm:pt>
    <dgm:pt modelId="{247E6103-7C65-4927-B5FB-60CDA77D7197}" type="sibTrans" cxnId="{5CA3D8AD-C93D-420D-8333-4D6C6B4D4F66}">
      <dgm:prSet/>
      <dgm:spPr/>
      <dgm:t>
        <a:bodyPr/>
        <a:lstStyle/>
        <a:p>
          <a:endParaRPr lang="en-US"/>
        </a:p>
      </dgm:t>
    </dgm:pt>
    <dgm:pt modelId="{8A602887-8C81-4943-8AC1-F879D4430E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Relatively Static Market Growth</a:t>
          </a:r>
        </a:p>
      </dgm:t>
    </dgm:pt>
    <dgm:pt modelId="{6C4B53D5-1746-4700-9CF1-58B6412E6BE6}" type="parTrans" cxnId="{5A204618-A3BC-4331-8DBE-ED43CEEC4FD3}">
      <dgm:prSet/>
      <dgm:spPr/>
      <dgm:t>
        <a:bodyPr/>
        <a:lstStyle/>
        <a:p>
          <a:endParaRPr lang="en-US"/>
        </a:p>
      </dgm:t>
    </dgm:pt>
    <dgm:pt modelId="{9548ED82-4535-44A0-BD44-BDC7ED249827}" type="sibTrans" cxnId="{5A204618-A3BC-4331-8DBE-ED43CEEC4FD3}">
      <dgm:prSet/>
      <dgm:spPr/>
      <dgm:t>
        <a:bodyPr/>
        <a:lstStyle/>
        <a:p>
          <a:endParaRPr lang="en-US"/>
        </a:p>
      </dgm:t>
    </dgm:pt>
    <dgm:pt modelId="{417E59D9-C05D-46F8-AAF5-1DEBBD5562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Costs Of Products</a:t>
          </a:r>
        </a:p>
      </dgm:t>
    </dgm:pt>
    <dgm:pt modelId="{E5A09B8D-A5C9-47D4-BB93-19EF993153A2}" type="parTrans" cxnId="{58C968F3-E3B1-4E7B-819D-104B9605DC35}">
      <dgm:prSet/>
      <dgm:spPr/>
      <dgm:t>
        <a:bodyPr/>
        <a:lstStyle/>
        <a:p>
          <a:endParaRPr lang="en-US"/>
        </a:p>
      </dgm:t>
    </dgm:pt>
    <dgm:pt modelId="{7679A2FA-B2F7-4A05-AD75-6A64469AB152}" type="sibTrans" cxnId="{58C968F3-E3B1-4E7B-819D-104B9605DC35}">
      <dgm:prSet/>
      <dgm:spPr/>
      <dgm:t>
        <a:bodyPr/>
        <a:lstStyle/>
        <a:p>
          <a:endParaRPr lang="en-US"/>
        </a:p>
      </dgm:t>
    </dgm:pt>
    <dgm:pt modelId="{3F92707B-2008-4EA0-BDFC-251C8F97A98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Expensive Brand Maintenance</a:t>
          </a:r>
        </a:p>
      </dgm:t>
    </dgm:pt>
    <dgm:pt modelId="{37C6DF20-9139-41FE-B7FF-13D47CD955A2}" type="parTrans" cxnId="{224531AD-5D93-4A8E-9914-FD2844DFD5B1}">
      <dgm:prSet/>
      <dgm:spPr/>
      <dgm:t>
        <a:bodyPr/>
        <a:lstStyle/>
        <a:p>
          <a:endParaRPr lang="en-US"/>
        </a:p>
      </dgm:t>
    </dgm:pt>
    <dgm:pt modelId="{940275DE-41BB-4D50-945F-9315A2EE3CF9}" type="sibTrans" cxnId="{224531AD-5D93-4A8E-9914-FD2844DFD5B1}">
      <dgm:prSet/>
      <dgm:spPr/>
      <dgm:t>
        <a:bodyPr/>
        <a:lstStyle/>
        <a:p>
          <a:endParaRPr lang="en-US"/>
        </a:p>
      </dgm:t>
    </dgm:pt>
    <dgm:pt modelId="{CD783EA6-67C2-4C12-BF7E-E3FC16120CD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Opportunities</a:t>
          </a:r>
        </a:p>
      </dgm:t>
    </dgm:pt>
    <dgm:pt modelId="{FA6DA1F4-567C-408A-82A2-7CD40A246686}" type="parTrans" cxnId="{E53C9EBF-BA98-4B43-9BBB-14E09F00AF0C}">
      <dgm:prSet/>
      <dgm:spPr/>
      <dgm:t>
        <a:bodyPr/>
        <a:lstStyle/>
        <a:p>
          <a:endParaRPr lang="en-US"/>
        </a:p>
      </dgm:t>
    </dgm:pt>
    <dgm:pt modelId="{62B528F5-8015-4873-885D-2817293D9424}" type="sibTrans" cxnId="{E53C9EBF-BA98-4B43-9BBB-14E09F00AF0C}">
      <dgm:prSet/>
      <dgm:spPr/>
      <dgm:t>
        <a:bodyPr/>
        <a:lstStyle/>
        <a:p>
          <a:endParaRPr lang="en-US"/>
        </a:p>
      </dgm:t>
    </dgm:pt>
    <dgm:pt modelId="{D7941F9D-7064-441B-8B85-5CA1219148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Consumer Brand</a:t>
          </a:r>
        </a:p>
      </dgm:t>
    </dgm:pt>
    <dgm:pt modelId="{37BD362B-1F73-421E-AEA0-365069C28E25}" type="parTrans" cxnId="{06A88154-017C-46E9-9C5A-06FE5BD5099A}">
      <dgm:prSet/>
      <dgm:spPr/>
      <dgm:t>
        <a:bodyPr/>
        <a:lstStyle/>
        <a:p>
          <a:endParaRPr lang="en-US"/>
        </a:p>
      </dgm:t>
    </dgm:pt>
    <dgm:pt modelId="{5D497D39-8F09-405F-B576-F88583D8CAB4}" type="sibTrans" cxnId="{06A88154-017C-46E9-9C5A-06FE5BD5099A}">
      <dgm:prSet/>
      <dgm:spPr/>
      <dgm:t>
        <a:bodyPr/>
        <a:lstStyle/>
        <a:p>
          <a:endParaRPr lang="en-US"/>
        </a:p>
      </dgm:t>
    </dgm:pt>
    <dgm:pt modelId="{7D78873A-20C5-4E2B-8AB7-8DA9270B327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for High Quality</a:t>
          </a:r>
        </a:p>
      </dgm:t>
    </dgm:pt>
    <dgm:pt modelId="{282483B6-068D-4362-933F-02845BF7CEF5}" type="parTrans" cxnId="{300BB086-67A5-4090-8A9B-99282D98E7FE}">
      <dgm:prSet/>
      <dgm:spPr/>
      <dgm:t>
        <a:bodyPr/>
        <a:lstStyle/>
        <a:p>
          <a:endParaRPr lang="en-US"/>
        </a:p>
      </dgm:t>
    </dgm:pt>
    <dgm:pt modelId="{F2141D12-461D-4364-B285-DC6FA33C240C}" type="sibTrans" cxnId="{300BB086-67A5-4090-8A9B-99282D98E7FE}">
      <dgm:prSet/>
      <dgm:spPr/>
      <dgm:t>
        <a:bodyPr/>
        <a:lstStyle/>
        <a:p>
          <a:endParaRPr lang="en-US"/>
        </a:p>
      </dgm:t>
    </dgm:pt>
    <dgm:pt modelId="{2C004CBB-46A7-40BF-BC9E-5E4BEAC7F41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Production/ Technology</a:t>
          </a:r>
        </a:p>
      </dgm:t>
    </dgm:pt>
    <dgm:pt modelId="{20DC6A5B-2E48-4CCB-8C95-BD7C97F5FC6C}" type="parTrans" cxnId="{F0AAA105-149A-4658-BDD2-6931A396E48E}">
      <dgm:prSet/>
      <dgm:spPr/>
      <dgm:t>
        <a:bodyPr/>
        <a:lstStyle/>
        <a:p>
          <a:endParaRPr lang="en-US"/>
        </a:p>
      </dgm:t>
    </dgm:pt>
    <dgm:pt modelId="{96297AC7-8891-4F79-ACA3-B66FEBFC9980}" type="sibTrans" cxnId="{F0AAA105-149A-4658-BDD2-6931A396E48E}">
      <dgm:prSet/>
      <dgm:spPr/>
      <dgm:t>
        <a:bodyPr/>
        <a:lstStyle/>
        <a:p>
          <a:endParaRPr lang="en-US"/>
        </a:p>
      </dgm:t>
    </dgm:pt>
    <dgm:pt modelId="{AE6E3122-1909-47BD-9353-A6D92EDBE1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Expansion of Production &amp; Distribution</a:t>
          </a:r>
        </a:p>
      </dgm:t>
    </dgm:pt>
    <dgm:pt modelId="{72022398-8A95-4457-B1D7-5F5A5A0AFCA1}" type="parTrans" cxnId="{83A137EB-0D8F-4E48-8C61-3FEBBD87A678}">
      <dgm:prSet/>
      <dgm:spPr/>
      <dgm:t>
        <a:bodyPr/>
        <a:lstStyle/>
        <a:p>
          <a:endParaRPr lang="en-US"/>
        </a:p>
      </dgm:t>
    </dgm:pt>
    <dgm:pt modelId="{E71C919F-8B94-4073-BDF1-5083EF7D8BB1}" type="sibTrans" cxnId="{83A137EB-0D8F-4E48-8C61-3FEBBD87A678}">
      <dgm:prSet/>
      <dgm:spPr/>
      <dgm:t>
        <a:bodyPr/>
        <a:lstStyle/>
        <a:p>
          <a:endParaRPr lang="en-US"/>
        </a:p>
      </dgm:t>
    </dgm:pt>
    <dgm:pt modelId="{B6F364C6-C68C-421F-A5F0-6185AC309A8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Threats</a:t>
          </a:r>
        </a:p>
      </dgm:t>
    </dgm:pt>
    <dgm:pt modelId="{72145775-BB10-401B-80F8-859E8102F32E}" type="parTrans" cxnId="{74C3A7EE-C8A1-47ED-A531-36A51231F5DF}">
      <dgm:prSet/>
      <dgm:spPr/>
      <dgm:t>
        <a:bodyPr/>
        <a:lstStyle/>
        <a:p>
          <a:endParaRPr lang="en-US"/>
        </a:p>
      </dgm:t>
    </dgm:pt>
    <dgm:pt modelId="{D0FC29D6-4D7A-4420-BC17-F24876827C24}" type="sibTrans" cxnId="{74C3A7EE-C8A1-47ED-A531-36A51231F5DF}">
      <dgm:prSet/>
      <dgm:spPr/>
      <dgm:t>
        <a:bodyPr/>
        <a:lstStyle/>
        <a:p>
          <a:endParaRPr lang="en-US"/>
        </a:p>
      </dgm:t>
    </dgm:pt>
    <dgm:pt modelId="{717FD09E-5E2C-4079-AD71-AF785742F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Competitors</a:t>
          </a:r>
        </a:p>
      </dgm:t>
    </dgm:pt>
    <dgm:pt modelId="{6AC5AE6C-B837-4487-9BE5-02871158849B}" type="parTrans" cxnId="{7E1AB999-2121-46DA-A0DE-4BAA5A84E653}">
      <dgm:prSet/>
      <dgm:spPr/>
      <dgm:t>
        <a:bodyPr/>
        <a:lstStyle/>
        <a:p>
          <a:endParaRPr lang="en-US"/>
        </a:p>
      </dgm:t>
    </dgm:pt>
    <dgm:pt modelId="{CC4E63E0-4DD2-4634-A288-1DF952638BB0}" type="sibTrans" cxnId="{7E1AB999-2121-46DA-A0DE-4BAA5A84E653}">
      <dgm:prSet/>
      <dgm:spPr/>
      <dgm:t>
        <a:bodyPr/>
        <a:lstStyle/>
        <a:p>
          <a:endParaRPr lang="en-US"/>
        </a:p>
      </dgm:t>
    </dgm:pt>
    <dgm:pt modelId="{ABCA58FC-0452-4907-8C56-D3E1D1DD560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Increasing Buyer Power</a:t>
          </a:r>
        </a:p>
      </dgm:t>
    </dgm:pt>
    <dgm:pt modelId="{7449EECD-7A99-4FDC-97FC-B4B8C99BFE80}" type="parTrans" cxnId="{0EAB392C-356C-48A0-A1AF-2ECDEB22CD30}">
      <dgm:prSet/>
      <dgm:spPr/>
      <dgm:t>
        <a:bodyPr/>
        <a:lstStyle/>
        <a:p>
          <a:endParaRPr lang="en-US"/>
        </a:p>
      </dgm:t>
    </dgm:pt>
    <dgm:pt modelId="{73E501AA-3D2A-4016-A0F2-C3D12C7299F0}" type="sibTrans" cxnId="{0EAB392C-356C-48A0-A1AF-2ECDEB22CD30}">
      <dgm:prSet/>
      <dgm:spPr/>
      <dgm:t>
        <a:bodyPr/>
        <a:lstStyle/>
        <a:p>
          <a:endParaRPr lang="en-US"/>
        </a:p>
      </dgm:t>
    </dgm:pt>
    <dgm:pt modelId="{7926F2FE-2F4C-4775-8CBE-21B5E396A7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Growth in Substitutes</a:t>
          </a:r>
        </a:p>
      </dgm:t>
    </dgm:pt>
    <dgm:pt modelId="{F0D7F3E3-6F96-4706-81A7-50A81B11D696}" type="parTrans" cxnId="{A1DB741E-8CCD-475A-A97C-1FBD69B10448}">
      <dgm:prSet/>
      <dgm:spPr/>
      <dgm:t>
        <a:bodyPr/>
        <a:lstStyle/>
        <a:p>
          <a:endParaRPr lang="en-US"/>
        </a:p>
      </dgm:t>
    </dgm:pt>
    <dgm:pt modelId="{4F32E8A5-19FF-46CC-AF64-5761A8DEEB6B}" type="sibTrans" cxnId="{A1DB741E-8CCD-475A-A97C-1FBD69B10448}">
      <dgm:prSet/>
      <dgm:spPr/>
      <dgm:t>
        <a:bodyPr/>
        <a:lstStyle/>
        <a:p>
          <a:endParaRPr lang="en-US"/>
        </a:p>
      </dgm:t>
    </dgm:pt>
    <dgm:pt modelId="{BB84B16E-06BF-4394-9DD2-EE006136DE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Electric Shaving Technology</a:t>
          </a:r>
        </a:p>
      </dgm:t>
    </dgm:pt>
    <dgm:pt modelId="{E156B0CE-8FF8-44D7-BE8F-B9348D43E762}" type="parTrans" cxnId="{53C2723A-D6FB-4449-83F4-EA6DC42F307E}">
      <dgm:prSet/>
      <dgm:spPr/>
      <dgm:t>
        <a:bodyPr/>
        <a:lstStyle/>
        <a:p>
          <a:endParaRPr lang="en-US"/>
        </a:p>
      </dgm:t>
    </dgm:pt>
    <dgm:pt modelId="{C0F52150-9A54-457C-A7DB-1FF96E37204B}" type="sibTrans" cxnId="{53C2723A-D6FB-4449-83F4-EA6DC42F307E}">
      <dgm:prSet/>
      <dgm:spPr/>
      <dgm:t>
        <a:bodyPr/>
        <a:lstStyle/>
        <a:p>
          <a:endParaRPr lang="en-US"/>
        </a:p>
      </dgm:t>
    </dgm:pt>
    <dgm:pt modelId="{68680D75-B783-42D7-B554-8B5863AED05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Economic Downturn</a:t>
          </a:r>
        </a:p>
      </dgm:t>
    </dgm:pt>
    <dgm:pt modelId="{E06E76E4-12B6-410A-8BAA-00772772EA0C}" type="parTrans" cxnId="{C74CF8A6-1EBA-4F26-92A9-511B2A543F71}">
      <dgm:prSet/>
      <dgm:spPr/>
      <dgm:t>
        <a:bodyPr/>
        <a:lstStyle/>
        <a:p>
          <a:endParaRPr lang="en-US"/>
        </a:p>
      </dgm:t>
    </dgm:pt>
    <dgm:pt modelId="{53BE84FF-A88E-4245-86BB-94EC58D8A239}" type="sibTrans" cxnId="{C74CF8A6-1EBA-4F26-92A9-511B2A543F71}">
      <dgm:prSet/>
      <dgm:spPr/>
      <dgm:t>
        <a:bodyPr/>
        <a:lstStyle/>
        <a:p>
          <a:endParaRPr lang="en-US"/>
        </a:p>
      </dgm:t>
    </dgm:pt>
    <dgm:pt modelId="{200980B2-BEFF-4889-83F8-FB74740A58CE}" type="pres">
      <dgm:prSet presAssocID="{EAA69129-1CE9-4351-A057-EDEEF1C1AFDB}" presName="root" presStyleCnt="0">
        <dgm:presLayoutVars>
          <dgm:dir/>
          <dgm:resizeHandles val="exact"/>
        </dgm:presLayoutVars>
      </dgm:prSet>
      <dgm:spPr/>
    </dgm:pt>
    <dgm:pt modelId="{CC35B9DA-12F8-43AF-9BF6-25EEA10ECBF3}" type="pres">
      <dgm:prSet presAssocID="{8ADC1973-16BB-4ED7-B6A9-A5F8C5145AE5}" presName="compNode" presStyleCnt="0"/>
      <dgm:spPr/>
    </dgm:pt>
    <dgm:pt modelId="{6B1737F5-B4B2-4022-9693-2CED7D579857}" type="pres">
      <dgm:prSet presAssocID="{8ADC1973-16BB-4ED7-B6A9-A5F8C5145A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720881-69F9-41F9-9289-8766A17EFC6A}" type="pres">
      <dgm:prSet presAssocID="{8ADC1973-16BB-4ED7-B6A9-A5F8C5145AE5}" presName="iconSpace" presStyleCnt="0"/>
      <dgm:spPr/>
    </dgm:pt>
    <dgm:pt modelId="{FA16A16A-CECA-4F22-A6B0-835B0071422E}" type="pres">
      <dgm:prSet presAssocID="{8ADC1973-16BB-4ED7-B6A9-A5F8C5145AE5}" presName="parTx" presStyleLbl="revTx" presStyleIdx="0" presStyleCnt="8">
        <dgm:presLayoutVars>
          <dgm:chMax val="0"/>
          <dgm:chPref val="0"/>
        </dgm:presLayoutVars>
      </dgm:prSet>
      <dgm:spPr/>
    </dgm:pt>
    <dgm:pt modelId="{E4C7026E-3168-4017-A445-076AAC1D4367}" type="pres">
      <dgm:prSet presAssocID="{8ADC1973-16BB-4ED7-B6A9-A5F8C5145AE5}" presName="txSpace" presStyleCnt="0"/>
      <dgm:spPr/>
    </dgm:pt>
    <dgm:pt modelId="{9DA93593-D560-4059-81BF-C716EAAE3C68}" type="pres">
      <dgm:prSet presAssocID="{8ADC1973-16BB-4ED7-B6A9-A5F8C5145AE5}" presName="desTx" presStyleLbl="revTx" presStyleIdx="1" presStyleCnt="8">
        <dgm:presLayoutVars/>
      </dgm:prSet>
      <dgm:spPr/>
    </dgm:pt>
    <dgm:pt modelId="{442B4003-98FD-4DFC-9BED-0BECB5E55BAD}" type="pres">
      <dgm:prSet presAssocID="{08F56553-CCCE-48CD-80DB-1C2ECCB0D289}" presName="sibTrans" presStyleCnt="0"/>
      <dgm:spPr/>
    </dgm:pt>
    <dgm:pt modelId="{2D47E0E3-4FC9-4BF9-A288-5B80B6F79AEB}" type="pres">
      <dgm:prSet presAssocID="{A2566B55-F1E2-4F6E-8CE5-F9FE37E6F86D}" presName="compNode" presStyleCnt="0"/>
      <dgm:spPr/>
    </dgm:pt>
    <dgm:pt modelId="{1FA3EF92-7EDC-4702-A02E-328E66F1850E}" type="pres">
      <dgm:prSet presAssocID="{A2566B55-F1E2-4F6E-8CE5-F9FE37E6F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B6289FF-E6D8-4423-9C57-377133F59110}" type="pres">
      <dgm:prSet presAssocID="{A2566B55-F1E2-4F6E-8CE5-F9FE37E6F86D}" presName="iconSpace" presStyleCnt="0"/>
      <dgm:spPr/>
    </dgm:pt>
    <dgm:pt modelId="{CD9B5A04-A6C8-4E91-B45F-08884FE8B29E}" type="pres">
      <dgm:prSet presAssocID="{A2566B55-F1E2-4F6E-8CE5-F9FE37E6F86D}" presName="parTx" presStyleLbl="revTx" presStyleIdx="2" presStyleCnt="8">
        <dgm:presLayoutVars>
          <dgm:chMax val="0"/>
          <dgm:chPref val="0"/>
        </dgm:presLayoutVars>
      </dgm:prSet>
      <dgm:spPr/>
    </dgm:pt>
    <dgm:pt modelId="{993626DD-CFD9-4378-B04A-1209AD5DBD8C}" type="pres">
      <dgm:prSet presAssocID="{A2566B55-F1E2-4F6E-8CE5-F9FE37E6F86D}" presName="txSpace" presStyleCnt="0"/>
      <dgm:spPr/>
    </dgm:pt>
    <dgm:pt modelId="{2FEAB8CA-53F6-421F-B551-724A6E0C07A8}" type="pres">
      <dgm:prSet presAssocID="{A2566B55-F1E2-4F6E-8CE5-F9FE37E6F86D}" presName="desTx" presStyleLbl="revTx" presStyleIdx="3" presStyleCnt="8">
        <dgm:presLayoutVars/>
      </dgm:prSet>
      <dgm:spPr/>
    </dgm:pt>
    <dgm:pt modelId="{5E79B066-778A-4D40-8BD7-9714CE6A8983}" type="pres">
      <dgm:prSet presAssocID="{9DB80399-FD82-4055-B6F4-0D40DDEA1BA3}" presName="sibTrans" presStyleCnt="0"/>
      <dgm:spPr/>
    </dgm:pt>
    <dgm:pt modelId="{9DF3091B-16B3-46CA-BE80-93485CB0EFA9}" type="pres">
      <dgm:prSet presAssocID="{CD783EA6-67C2-4C12-BF7E-E3FC16120CD3}" presName="compNode" presStyleCnt="0"/>
      <dgm:spPr/>
    </dgm:pt>
    <dgm:pt modelId="{D3FA7763-9F55-4B30-A45B-B1375A5F3219}" type="pres">
      <dgm:prSet presAssocID="{CD783EA6-67C2-4C12-BF7E-E3FC16120C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0E2E9FE-C27E-45C5-8C77-F1E54A09BCD3}" type="pres">
      <dgm:prSet presAssocID="{CD783EA6-67C2-4C12-BF7E-E3FC16120CD3}" presName="iconSpace" presStyleCnt="0"/>
      <dgm:spPr/>
    </dgm:pt>
    <dgm:pt modelId="{C472C723-2BA1-4855-A4FC-F02C457579AC}" type="pres">
      <dgm:prSet presAssocID="{CD783EA6-67C2-4C12-BF7E-E3FC16120CD3}" presName="parTx" presStyleLbl="revTx" presStyleIdx="4" presStyleCnt="8">
        <dgm:presLayoutVars>
          <dgm:chMax val="0"/>
          <dgm:chPref val="0"/>
        </dgm:presLayoutVars>
      </dgm:prSet>
      <dgm:spPr/>
    </dgm:pt>
    <dgm:pt modelId="{65D42603-C056-4858-98FC-9CF44C1BDBA2}" type="pres">
      <dgm:prSet presAssocID="{CD783EA6-67C2-4C12-BF7E-E3FC16120CD3}" presName="txSpace" presStyleCnt="0"/>
      <dgm:spPr/>
    </dgm:pt>
    <dgm:pt modelId="{4755213A-AB2B-4083-94A0-4426A19224DC}" type="pres">
      <dgm:prSet presAssocID="{CD783EA6-67C2-4C12-BF7E-E3FC16120CD3}" presName="desTx" presStyleLbl="revTx" presStyleIdx="5" presStyleCnt="8">
        <dgm:presLayoutVars/>
      </dgm:prSet>
      <dgm:spPr/>
    </dgm:pt>
    <dgm:pt modelId="{75F28410-1C78-41E6-A704-D58761BDE298}" type="pres">
      <dgm:prSet presAssocID="{62B528F5-8015-4873-885D-2817293D9424}" presName="sibTrans" presStyleCnt="0"/>
      <dgm:spPr/>
    </dgm:pt>
    <dgm:pt modelId="{9F523553-E9C8-468E-BE4B-7F4E11E62C7E}" type="pres">
      <dgm:prSet presAssocID="{B6F364C6-C68C-421F-A5F0-6185AC309A85}" presName="compNode" presStyleCnt="0"/>
      <dgm:spPr/>
    </dgm:pt>
    <dgm:pt modelId="{D8FFD94A-C02C-48A8-999A-26D00D72AA8E}" type="pres">
      <dgm:prSet presAssocID="{B6F364C6-C68C-421F-A5F0-6185AC309A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4DADD3B-53A6-4DF1-BE7F-211A5EE5BCD9}" type="pres">
      <dgm:prSet presAssocID="{B6F364C6-C68C-421F-A5F0-6185AC309A85}" presName="iconSpace" presStyleCnt="0"/>
      <dgm:spPr/>
    </dgm:pt>
    <dgm:pt modelId="{6891ECC7-3BB4-4F6A-8E68-8FCE5E65BFDA}" type="pres">
      <dgm:prSet presAssocID="{B6F364C6-C68C-421F-A5F0-6185AC309A85}" presName="parTx" presStyleLbl="revTx" presStyleIdx="6" presStyleCnt="8">
        <dgm:presLayoutVars>
          <dgm:chMax val="0"/>
          <dgm:chPref val="0"/>
        </dgm:presLayoutVars>
      </dgm:prSet>
      <dgm:spPr/>
    </dgm:pt>
    <dgm:pt modelId="{8633576A-BB93-4140-8051-87953231B144}" type="pres">
      <dgm:prSet presAssocID="{B6F364C6-C68C-421F-A5F0-6185AC309A85}" presName="txSpace" presStyleCnt="0"/>
      <dgm:spPr/>
    </dgm:pt>
    <dgm:pt modelId="{31020E2B-5C2B-4C09-88CA-AD1CA013B390}" type="pres">
      <dgm:prSet presAssocID="{B6F364C6-C68C-421F-A5F0-6185AC309A85}" presName="desTx" presStyleLbl="revTx" presStyleIdx="7" presStyleCnt="8">
        <dgm:presLayoutVars/>
      </dgm:prSet>
      <dgm:spPr/>
    </dgm:pt>
  </dgm:ptLst>
  <dgm:cxnLst>
    <dgm:cxn modelId="{49098905-2F53-4718-ACB1-4EB156E02810}" type="presOf" srcId="{CD783EA6-67C2-4C12-BF7E-E3FC16120CD3}" destId="{C472C723-2BA1-4855-A4FC-F02C457579AC}" srcOrd="0" destOrd="0" presId="urn:microsoft.com/office/officeart/2018/2/layout/IconLabelDescriptionList"/>
    <dgm:cxn modelId="{F0AAA105-149A-4658-BDD2-6931A396E48E}" srcId="{CD783EA6-67C2-4C12-BF7E-E3FC16120CD3}" destId="{2C004CBB-46A7-40BF-BC9E-5E4BEAC7F415}" srcOrd="2" destOrd="0" parTransId="{20DC6A5B-2E48-4CCB-8C95-BD7C97F5FC6C}" sibTransId="{96297AC7-8891-4F79-ACA3-B66FEBFC9980}"/>
    <dgm:cxn modelId="{91A34A0A-99A4-48BF-9393-176741838070}" type="presOf" srcId="{B6F364C6-C68C-421F-A5F0-6185AC309A85}" destId="{6891ECC7-3BB4-4F6A-8E68-8FCE5E65BFDA}" srcOrd="0" destOrd="0" presId="urn:microsoft.com/office/officeart/2018/2/layout/IconLabelDescriptionList"/>
    <dgm:cxn modelId="{4F26FE0A-84B2-49D1-B621-B8E9A0352EC5}" type="presOf" srcId="{E02873ED-8B91-48D6-9E84-301823157732}" destId="{9DA93593-D560-4059-81BF-C716EAAE3C68}" srcOrd="0" destOrd="2" presId="urn:microsoft.com/office/officeart/2018/2/layout/IconLabelDescriptionList"/>
    <dgm:cxn modelId="{2848220F-F60C-4675-9D2D-171507AFBB42}" type="presOf" srcId="{2C004CBB-46A7-40BF-BC9E-5E4BEAC7F415}" destId="{4755213A-AB2B-4083-94A0-4426A19224DC}" srcOrd="0" destOrd="2" presId="urn:microsoft.com/office/officeart/2018/2/layout/IconLabelDescriptionList"/>
    <dgm:cxn modelId="{87115A13-BFA5-4A32-933E-509F307CC5E1}" srcId="{8ADC1973-16BB-4ED7-B6A9-A5F8C5145AE5}" destId="{C63F4957-35EA-403A-9556-2F97A4D25162}" srcOrd="1" destOrd="0" parTransId="{F26FB670-F513-48EE-ACCD-D29AE0656F2A}" sibTransId="{3D8CE279-3C73-474E-9855-03D8DAA4F41C}"/>
    <dgm:cxn modelId="{5A204618-A3BC-4331-8DBE-ED43CEEC4FD3}" srcId="{A2566B55-F1E2-4F6E-8CE5-F9FE37E6F86D}" destId="{8A602887-8C81-4943-8AC1-F879D4430E7F}" srcOrd="1" destOrd="0" parTransId="{6C4B53D5-1746-4700-9CF1-58B6412E6BE6}" sibTransId="{9548ED82-4535-44A0-BD44-BDC7ED249827}"/>
    <dgm:cxn modelId="{A1DB741E-8CCD-475A-A97C-1FBD69B10448}" srcId="{B6F364C6-C68C-421F-A5F0-6185AC309A85}" destId="{7926F2FE-2F4C-4775-8CBE-21B5E396A79A}" srcOrd="2" destOrd="0" parTransId="{F0D7F3E3-6F96-4706-81A7-50A81B11D696}" sibTransId="{4F32E8A5-19FF-46CC-AF64-5761A8DEEB6B}"/>
    <dgm:cxn modelId="{C701BF21-A500-4BB9-8A02-2F980073AD35}" type="presOf" srcId="{3F92707B-2008-4EA0-BDFC-251C8F97A98F}" destId="{2FEAB8CA-53F6-421F-B551-724A6E0C07A8}" srcOrd="0" destOrd="3" presId="urn:microsoft.com/office/officeart/2018/2/layout/IconLabelDescriptionList"/>
    <dgm:cxn modelId="{2F454E22-9E86-466B-87B1-2735CCC77C8B}" srcId="{8ADC1973-16BB-4ED7-B6A9-A5F8C5145AE5}" destId="{4D64EE8D-1351-478D-8653-B438C3E85E81}" srcOrd="0" destOrd="0" parTransId="{09547B98-E1CA-4E5A-8867-AFFDD459F05F}" sibTransId="{27EDD375-1C51-4C17-89AA-78CECB680B80}"/>
    <dgm:cxn modelId="{B1512828-E2FE-440A-8D57-219D0F4855B3}" type="presOf" srcId="{AE6E3122-1909-47BD-9353-A6D92EDBE17B}" destId="{4755213A-AB2B-4083-94A0-4426A19224DC}" srcOrd="0" destOrd="3" presId="urn:microsoft.com/office/officeart/2018/2/layout/IconLabelDescriptionList"/>
    <dgm:cxn modelId="{0EAB392C-356C-48A0-A1AF-2ECDEB22CD30}" srcId="{B6F364C6-C68C-421F-A5F0-6185AC309A85}" destId="{ABCA58FC-0452-4907-8C56-D3E1D1DD560D}" srcOrd="1" destOrd="0" parTransId="{7449EECD-7A99-4FDC-97FC-B4B8C99BFE80}" sibTransId="{73E501AA-3D2A-4016-A0F2-C3D12C7299F0}"/>
    <dgm:cxn modelId="{193B1333-5AD2-4E45-9DEF-F025470EC2D9}" type="presOf" srcId="{8A602887-8C81-4943-8AC1-F879D4430E7F}" destId="{2FEAB8CA-53F6-421F-B551-724A6E0C07A8}" srcOrd="0" destOrd="1" presId="urn:microsoft.com/office/officeart/2018/2/layout/IconLabelDescriptionList"/>
    <dgm:cxn modelId="{BDD29B35-14EF-42CB-A9FD-56CC97D5319F}" type="presOf" srcId="{A2566B55-F1E2-4F6E-8CE5-F9FE37E6F86D}" destId="{CD9B5A04-A6C8-4E91-B45F-08884FE8B29E}" srcOrd="0" destOrd="0" presId="urn:microsoft.com/office/officeart/2018/2/layout/IconLabelDescriptionList"/>
    <dgm:cxn modelId="{53C2723A-D6FB-4449-83F4-EA6DC42F307E}" srcId="{B6F364C6-C68C-421F-A5F0-6185AC309A85}" destId="{BB84B16E-06BF-4394-9DD2-EE006136DE6F}" srcOrd="3" destOrd="0" parTransId="{E156B0CE-8FF8-44D7-BE8F-B9348D43E762}" sibTransId="{C0F52150-9A54-457C-A7DB-1FF96E37204B}"/>
    <dgm:cxn modelId="{BEA2903B-40B6-4EAA-9128-EB5A0C656CF8}" type="presOf" srcId="{EAA69129-1CE9-4351-A057-EDEEF1C1AFDB}" destId="{200980B2-BEFF-4889-83F8-FB74740A58CE}" srcOrd="0" destOrd="0" presId="urn:microsoft.com/office/officeart/2018/2/layout/IconLabelDescriptionList"/>
    <dgm:cxn modelId="{4C37934E-EA1D-4665-8C10-557D9316862D}" type="presOf" srcId="{4D64EE8D-1351-478D-8653-B438C3E85E81}" destId="{9DA93593-D560-4059-81BF-C716EAAE3C68}" srcOrd="0" destOrd="0" presId="urn:microsoft.com/office/officeart/2018/2/layout/IconLabelDescriptionList"/>
    <dgm:cxn modelId="{06A88154-017C-46E9-9C5A-06FE5BD5099A}" srcId="{CD783EA6-67C2-4C12-BF7E-E3FC16120CD3}" destId="{D7941F9D-7064-441B-8B85-5CA1219148AB}" srcOrd="0" destOrd="0" parTransId="{37BD362B-1F73-421E-AEA0-365069C28E25}" sibTransId="{5D497D39-8F09-405F-B576-F88583D8CAB4}"/>
    <dgm:cxn modelId="{BCADB854-9D44-47DE-B344-B82DC7108775}" type="presOf" srcId="{7243ABEB-EA9A-410A-87F7-8405DA42FC84}" destId="{9DA93593-D560-4059-81BF-C716EAAE3C68}" srcOrd="0" destOrd="4" presId="urn:microsoft.com/office/officeart/2018/2/layout/IconLabelDescriptionList"/>
    <dgm:cxn modelId="{0A317579-9DAF-4529-8717-3033A721C3DE}" srcId="{8ADC1973-16BB-4ED7-B6A9-A5F8C5145AE5}" destId="{EC56F02C-EC9F-4905-96ED-763A20B432B2}" srcOrd="3" destOrd="0" parTransId="{474AA594-70AC-4C34-8923-FBE4623D3968}" sibTransId="{C27F2CD0-393E-49A2-AB2D-17EE363CAB36}"/>
    <dgm:cxn modelId="{300BB086-67A5-4090-8A9B-99282D98E7FE}" srcId="{CD783EA6-67C2-4C12-BF7E-E3FC16120CD3}" destId="{7D78873A-20C5-4E2B-8AB7-8DA9270B327A}" srcOrd="1" destOrd="0" parTransId="{282483B6-068D-4362-933F-02845BF7CEF5}" sibTransId="{F2141D12-461D-4364-B285-DC6FA33C240C}"/>
    <dgm:cxn modelId="{415CA48C-0C1D-4DEB-84EE-166B1957ACBC}" type="presOf" srcId="{8ADC1973-16BB-4ED7-B6A9-A5F8C5145AE5}" destId="{FA16A16A-CECA-4F22-A6B0-835B0071422E}" srcOrd="0" destOrd="0" presId="urn:microsoft.com/office/officeart/2018/2/layout/IconLabelDescriptionList"/>
    <dgm:cxn modelId="{C0BD798E-43C6-41BC-A255-62267BB439D1}" type="presOf" srcId="{EC56F02C-EC9F-4905-96ED-763A20B432B2}" destId="{9DA93593-D560-4059-81BF-C716EAAE3C68}" srcOrd="0" destOrd="3" presId="urn:microsoft.com/office/officeart/2018/2/layout/IconLabelDescriptionList"/>
    <dgm:cxn modelId="{343F4792-C2DE-4331-914D-A6BDCE83D633}" srcId="{8ADC1973-16BB-4ED7-B6A9-A5F8C5145AE5}" destId="{7243ABEB-EA9A-410A-87F7-8405DA42FC84}" srcOrd="4" destOrd="0" parTransId="{7747CB2A-CD98-4B8F-B23E-F9E7E8132C05}" sibTransId="{DDC04E33-E093-47F2-9AFC-DCE80F1E4790}"/>
    <dgm:cxn modelId="{7E1AB999-2121-46DA-A0DE-4BAA5A84E653}" srcId="{B6F364C6-C68C-421F-A5F0-6185AC309A85}" destId="{717FD09E-5E2C-4079-AD71-AF785742F770}" srcOrd="0" destOrd="0" parTransId="{6AC5AE6C-B837-4487-9BE5-02871158849B}" sibTransId="{CC4E63E0-4DD2-4634-A288-1DF952638BB0}"/>
    <dgm:cxn modelId="{C74CF8A6-1EBA-4F26-92A9-511B2A543F71}" srcId="{B6F364C6-C68C-421F-A5F0-6185AC309A85}" destId="{68680D75-B783-42D7-B554-8B5863AED055}" srcOrd="4" destOrd="0" parTransId="{E06E76E4-12B6-410A-8BAA-00772772EA0C}" sibTransId="{53BE84FF-A88E-4245-86BB-94EC58D8A239}"/>
    <dgm:cxn modelId="{EB4368AB-C622-4802-B652-507FACC9BFAE}" type="presOf" srcId="{7926F2FE-2F4C-4775-8CBE-21B5E396A79A}" destId="{31020E2B-5C2B-4C09-88CA-AD1CA013B390}" srcOrd="0" destOrd="2" presId="urn:microsoft.com/office/officeart/2018/2/layout/IconLabelDescriptionList"/>
    <dgm:cxn modelId="{224531AD-5D93-4A8E-9914-FD2844DFD5B1}" srcId="{A2566B55-F1E2-4F6E-8CE5-F9FE37E6F86D}" destId="{3F92707B-2008-4EA0-BDFC-251C8F97A98F}" srcOrd="3" destOrd="0" parTransId="{37C6DF20-9139-41FE-B7FF-13D47CD955A2}" sibTransId="{940275DE-41BB-4D50-945F-9315A2EE3CF9}"/>
    <dgm:cxn modelId="{5CA3D8AD-C93D-420D-8333-4D6C6B4D4F66}" srcId="{A2566B55-F1E2-4F6E-8CE5-F9FE37E6F86D}" destId="{2024CFBD-E75B-488E-A213-DC6022AD8393}" srcOrd="0" destOrd="0" parTransId="{F261A70D-D5DD-448B-B0A1-8479290B6211}" sibTransId="{247E6103-7C65-4927-B5FB-60CDA77D7197}"/>
    <dgm:cxn modelId="{67C62EB1-E029-43D7-B004-7C3708BF328B}" srcId="{EAA69129-1CE9-4351-A057-EDEEF1C1AFDB}" destId="{8ADC1973-16BB-4ED7-B6A9-A5F8C5145AE5}" srcOrd="0" destOrd="0" parTransId="{B100C865-54FC-42F3-B695-09092F2B94A2}" sibTransId="{08F56553-CCCE-48CD-80DB-1C2ECCB0D289}"/>
    <dgm:cxn modelId="{D7C259B9-30D8-4BA6-9133-B4E6A068C5AB}" srcId="{EAA69129-1CE9-4351-A057-EDEEF1C1AFDB}" destId="{A2566B55-F1E2-4F6E-8CE5-F9FE37E6F86D}" srcOrd="1" destOrd="0" parTransId="{D5EBB3C0-A584-4935-991C-42207ABCB151}" sibTransId="{9DB80399-FD82-4055-B6F4-0D40DDEA1BA3}"/>
    <dgm:cxn modelId="{E53C9EBF-BA98-4B43-9BBB-14E09F00AF0C}" srcId="{EAA69129-1CE9-4351-A057-EDEEF1C1AFDB}" destId="{CD783EA6-67C2-4C12-BF7E-E3FC16120CD3}" srcOrd="2" destOrd="0" parTransId="{FA6DA1F4-567C-408A-82A2-7CD40A246686}" sibTransId="{62B528F5-8015-4873-885D-2817293D9424}"/>
    <dgm:cxn modelId="{1E3FD1C4-00EC-4193-80F9-9DA50D1C785B}" type="presOf" srcId="{ABCA58FC-0452-4907-8C56-D3E1D1DD560D}" destId="{31020E2B-5C2B-4C09-88CA-AD1CA013B390}" srcOrd="0" destOrd="1" presId="urn:microsoft.com/office/officeart/2018/2/layout/IconLabelDescriptionList"/>
    <dgm:cxn modelId="{16CE70C8-DB02-4105-84C8-5051F54B3B5C}" type="presOf" srcId="{68680D75-B783-42D7-B554-8B5863AED055}" destId="{31020E2B-5C2B-4C09-88CA-AD1CA013B390}" srcOrd="0" destOrd="4" presId="urn:microsoft.com/office/officeart/2018/2/layout/IconLabelDescriptionList"/>
    <dgm:cxn modelId="{6AD611DA-CC09-440D-87EF-443285A213FB}" type="presOf" srcId="{BB84B16E-06BF-4394-9DD2-EE006136DE6F}" destId="{31020E2B-5C2B-4C09-88CA-AD1CA013B390}" srcOrd="0" destOrd="3" presId="urn:microsoft.com/office/officeart/2018/2/layout/IconLabelDescriptionList"/>
    <dgm:cxn modelId="{E24020DA-4063-4143-9D77-3186B817C215}" type="presOf" srcId="{7D78873A-20C5-4E2B-8AB7-8DA9270B327A}" destId="{4755213A-AB2B-4083-94A0-4426A19224DC}" srcOrd="0" destOrd="1" presId="urn:microsoft.com/office/officeart/2018/2/layout/IconLabelDescriptionList"/>
    <dgm:cxn modelId="{62D91BE4-3AB5-4909-A815-EE7FA9702D65}" type="presOf" srcId="{417E59D9-C05D-46F8-AAF5-1DEBBD5562FF}" destId="{2FEAB8CA-53F6-421F-B551-724A6E0C07A8}" srcOrd="0" destOrd="2" presId="urn:microsoft.com/office/officeart/2018/2/layout/IconLabelDescriptionList"/>
    <dgm:cxn modelId="{442D64E5-9856-406A-B974-3449FA4EF4EA}" type="presOf" srcId="{717FD09E-5E2C-4079-AD71-AF785742F770}" destId="{31020E2B-5C2B-4C09-88CA-AD1CA013B390}" srcOrd="0" destOrd="0" presId="urn:microsoft.com/office/officeart/2018/2/layout/IconLabelDescriptionList"/>
    <dgm:cxn modelId="{4C75ABE6-953B-4482-A10D-FC9DE9B0B21D}" srcId="{8ADC1973-16BB-4ED7-B6A9-A5F8C5145AE5}" destId="{E02873ED-8B91-48D6-9E84-301823157732}" srcOrd="2" destOrd="0" parTransId="{D2433EFE-35E5-4839-BE96-D0865C4C9491}" sibTransId="{FC74B478-DD8E-4282-B0C4-3D6C82A22E52}"/>
    <dgm:cxn modelId="{5B7FABE8-64AB-4EB6-A02E-4A96BB5BCC18}" type="presOf" srcId="{D7941F9D-7064-441B-8B85-5CA1219148AB}" destId="{4755213A-AB2B-4083-94A0-4426A19224DC}" srcOrd="0" destOrd="0" presId="urn:microsoft.com/office/officeart/2018/2/layout/IconLabelDescriptionList"/>
    <dgm:cxn modelId="{83A137EB-0D8F-4E48-8C61-3FEBBD87A678}" srcId="{CD783EA6-67C2-4C12-BF7E-E3FC16120CD3}" destId="{AE6E3122-1909-47BD-9353-A6D92EDBE17B}" srcOrd="3" destOrd="0" parTransId="{72022398-8A95-4457-B1D7-5F5A5A0AFCA1}" sibTransId="{E71C919F-8B94-4073-BDF1-5083EF7D8BB1}"/>
    <dgm:cxn modelId="{74C3A7EE-C8A1-47ED-A531-36A51231F5DF}" srcId="{EAA69129-1CE9-4351-A057-EDEEF1C1AFDB}" destId="{B6F364C6-C68C-421F-A5F0-6185AC309A85}" srcOrd="3" destOrd="0" parTransId="{72145775-BB10-401B-80F8-859E8102F32E}" sibTransId="{D0FC29D6-4D7A-4420-BC17-F24876827C24}"/>
    <dgm:cxn modelId="{F6A716F3-4122-41AD-9243-53377D9610E5}" type="presOf" srcId="{C63F4957-35EA-403A-9556-2F97A4D25162}" destId="{9DA93593-D560-4059-81BF-C716EAAE3C68}" srcOrd="0" destOrd="1" presId="urn:microsoft.com/office/officeart/2018/2/layout/IconLabelDescriptionList"/>
    <dgm:cxn modelId="{58C968F3-E3B1-4E7B-819D-104B9605DC35}" srcId="{A2566B55-F1E2-4F6E-8CE5-F9FE37E6F86D}" destId="{417E59D9-C05D-46F8-AAF5-1DEBBD5562FF}" srcOrd="2" destOrd="0" parTransId="{E5A09B8D-A5C9-47D4-BB93-19EF993153A2}" sibTransId="{7679A2FA-B2F7-4A05-AD75-6A64469AB152}"/>
    <dgm:cxn modelId="{4B1A3AFB-DD9F-4D95-B9BD-DE790E7BA6F5}" type="presOf" srcId="{2024CFBD-E75B-488E-A213-DC6022AD8393}" destId="{2FEAB8CA-53F6-421F-B551-724A6E0C07A8}" srcOrd="0" destOrd="0" presId="urn:microsoft.com/office/officeart/2018/2/layout/IconLabelDescriptionList"/>
    <dgm:cxn modelId="{8DB05AC4-04E6-4CAD-A443-B1299A2995F8}" type="presParOf" srcId="{200980B2-BEFF-4889-83F8-FB74740A58CE}" destId="{CC35B9DA-12F8-43AF-9BF6-25EEA10ECBF3}" srcOrd="0" destOrd="0" presId="urn:microsoft.com/office/officeart/2018/2/layout/IconLabelDescriptionList"/>
    <dgm:cxn modelId="{7428BB75-C453-46CF-A9A2-A70FCC33E096}" type="presParOf" srcId="{CC35B9DA-12F8-43AF-9BF6-25EEA10ECBF3}" destId="{6B1737F5-B4B2-4022-9693-2CED7D579857}" srcOrd="0" destOrd="0" presId="urn:microsoft.com/office/officeart/2018/2/layout/IconLabelDescriptionList"/>
    <dgm:cxn modelId="{B7FBD304-1B07-48CC-B3E1-7E45AB17A0BF}" type="presParOf" srcId="{CC35B9DA-12F8-43AF-9BF6-25EEA10ECBF3}" destId="{13720881-69F9-41F9-9289-8766A17EFC6A}" srcOrd="1" destOrd="0" presId="urn:microsoft.com/office/officeart/2018/2/layout/IconLabelDescriptionList"/>
    <dgm:cxn modelId="{4B90A06B-AABD-407A-8D36-C4E0A540F7E1}" type="presParOf" srcId="{CC35B9DA-12F8-43AF-9BF6-25EEA10ECBF3}" destId="{FA16A16A-CECA-4F22-A6B0-835B0071422E}" srcOrd="2" destOrd="0" presId="urn:microsoft.com/office/officeart/2018/2/layout/IconLabelDescriptionList"/>
    <dgm:cxn modelId="{A0BD7787-6D6A-44B9-93B6-474006E094A3}" type="presParOf" srcId="{CC35B9DA-12F8-43AF-9BF6-25EEA10ECBF3}" destId="{E4C7026E-3168-4017-A445-076AAC1D4367}" srcOrd="3" destOrd="0" presId="urn:microsoft.com/office/officeart/2018/2/layout/IconLabelDescriptionList"/>
    <dgm:cxn modelId="{1B08A86A-6650-420F-94E6-4DAE7E2A3ABA}" type="presParOf" srcId="{CC35B9DA-12F8-43AF-9BF6-25EEA10ECBF3}" destId="{9DA93593-D560-4059-81BF-C716EAAE3C68}" srcOrd="4" destOrd="0" presId="urn:microsoft.com/office/officeart/2018/2/layout/IconLabelDescriptionList"/>
    <dgm:cxn modelId="{99FCC437-0DE6-4D75-B9BF-78404272D23D}" type="presParOf" srcId="{200980B2-BEFF-4889-83F8-FB74740A58CE}" destId="{442B4003-98FD-4DFC-9BED-0BECB5E55BAD}" srcOrd="1" destOrd="0" presId="urn:microsoft.com/office/officeart/2018/2/layout/IconLabelDescriptionList"/>
    <dgm:cxn modelId="{44639542-FCB0-4507-8DE0-FAC4DF70DEC9}" type="presParOf" srcId="{200980B2-BEFF-4889-83F8-FB74740A58CE}" destId="{2D47E0E3-4FC9-4BF9-A288-5B80B6F79AEB}" srcOrd="2" destOrd="0" presId="urn:microsoft.com/office/officeart/2018/2/layout/IconLabelDescriptionList"/>
    <dgm:cxn modelId="{CF8B1237-5AD4-42B7-BFE0-E2F746F00EC0}" type="presParOf" srcId="{2D47E0E3-4FC9-4BF9-A288-5B80B6F79AEB}" destId="{1FA3EF92-7EDC-4702-A02E-328E66F1850E}" srcOrd="0" destOrd="0" presId="urn:microsoft.com/office/officeart/2018/2/layout/IconLabelDescriptionList"/>
    <dgm:cxn modelId="{9363DC09-7724-4DAE-86F1-9B177C996A29}" type="presParOf" srcId="{2D47E0E3-4FC9-4BF9-A288-5B80B6F79AEB}" destId="{DB6289FF-E6D8-4423-9C57-377133F59110}" srcOrd="1" destOrd="0" presId="urn:microsoft.com/office/officeart/2018/2/layout/IconLabelDescriptionList"/>
    <dgm:cxn modelId="{D6259133-D97D-4EA4-AEF9-7EFCDB58F422}" type="presParOf" srcId="{2D47E0E3-4FC9-4BF9-A288-5B80B6F79AEB}" destId="{CD9B5A04-A6C8-4E91-B45F-08884FE8B29E}" srcOrd="2" destOrd="0" presId="urn:microsoft.com/office/officeart/2018/2/layout/IconLabelDescriptionList"/>
    <dgm:cxn modelId="{7B102BEE-3045-46A8-8A87-03E0C14D27B5}" type="presParOf" srcId="{2D47E0E3-4FC9-4BF9-A288-5B80B6F79AEB}" destId="{993626DD-CFD9-4378-B04A-1209AD5DBD8C}" srcOrd="3" destOrd="0" presId="urn:microsoft.com/office/officeart/2018/2/layout/IconLabelDescriptionList"/>
    <dgm:cxn modelId="{0B985BF1-B635-46FD-893D-C6B48D8CC7B5}" type="presParOf" srcId="{2D47E0E3-4FC9-4BF9-A288-5B80B6F79AEB}" destId="{2FEAB8CA-53F6-421F-B551-724A6E0C07A8}" srcOrd="4" destOrd="0" presId="urn:microsoft.com/office/officeart/2018/2/layout/IconLabelDescriptionList"/>
    <dgm:cxn modelId="{E8291932-A99F-4AEA-8712-FB9A93C285F3}" type="presParOf" srcId="{200980B2-BEFF-4889-83F8-FB74740A58CE}" destId="{5E79B066-778A-4D40-8BD7-9714CE6A8983}" srcOrd="3" destOrd="0" presId="urn:microsoft.com/office/officeart/2018/2/layout/IconLabelDescriptionList"/>
    <dgm:cxn modelId="{DDB3DED5-F421-4867-B8C0-74B8F8302101}" type="presParOf" srcId="{200980B2-BEFF-4889-83F8-FB74740A58CE}" destId="{9DF3091B-16B3-46CA-BE80-93485CB0EFA9}" srcOrd="4" destOrd="0" presId="urn:microsoft.com/office/officeart/2018/2/layout/IconLabelDescriptionList"/>
    <dgm:cxn modelId="{8BEB5E89-F62B-49AF-A037-041ABE8B8F97}" type="presParOf" srcId="{9DF3091B-16B3-46CA-BE80-93485CB0EFA9}" destId="{D3FA7763-9F55-4B30-A45B-B1375A5F3219}" srcOrd="0" destOrd="0" presId="urn:microsoft.com/office/officeart/2018/2/layout/IconLabelDescriptionList"/>
    <dgm:cxn modelId="{40125BE9-4BB6-4176-A7FC-F8BA484EB169}" type="presParOf" srcId="{9DF3091B-16B3-46CA-BE80-93485CB0EFA9}" destId="{A0E2E9FE-C27E-45C5-8C77-F1E54A09BCD3}" srcOrd="1" destOrd="0" presId="urn:microsoft.com/office/officeart/2018/2/layout/IconLabelDescriptionList"/>
    <dgm:cxn modelId="{E272E5C5-1093-4508-B550-B1EAAD7C837F}" type="presParOf" srcId="{9DF3091B-16B3-46CA-BE80-93485CB0EFA9}" destId="{C472C723-2BA1-4855-A4FC-F02C457579AC}" srcOrd="2" destOrd="0" presId="urn:microsoft.com/office/officeart/2018/2/layout/IconLabelDescriptionList"/>
    <dgm:cxn modelId="{675CE685-A458-465E-927A-457726782A7F}" type="presParOf" srcId="{9DF3091B-16B3-46CA-BE80-93485CB0EFA9}" destId="{65D42603-C056-4858-98FC-9CF44C1BDBA2}" srcOrd="3" destOrd="0" presId="urn:microsoft.com/office/officeart/2018/2/layout/IconLabelDescriptionList"/>
    <dgm:cxn modelId="{C5B21373-0CA3-4090-B7DC-19D090D69630}" type="presParOf" srcId="{9DF3091B-16B3-46CA-BE80-93485CB0EFA9}" destId="{4755213A-AB2B-4083-94A0-4426A19224DC}" srcOrd="4" destOrd="0" presId="urn:microsoft.com/office/officeart/2018/2/layout/IconLabelDescriptionList"/>
    <dgm:cxn modelId="{15D721BE-CFF0-4663-B347-71BF90B0ED1A}" type="presParOf" srcId="{200980B2-BEFF-4889-83F8-FB74740A58CE}" destId="{75F28410-1C78-41E6-A704-D58761BDE298}" srcOrd="5" destOrd="0" presId="urn:microsoft.com/office/officeart/2018/2/layout/IconLabelDescriptionList"/>
    <dgm:cxn modelId="{ECF957C7-8EDD-412A-A54C-9D6FE47B0588}" type="presParOf" srcId="{200980B2-BEFF-4889-83F8-FB74740A58CE}" destId="{9F523553-E9C8-468E-BE4B-7F4E11E62C7E}" srcOrd="6" destOrd="0" presId="urn:microsoft.com/office/officeart/2018/2/layout/IconLabelDescriptionList"/>
    <dgm:cxn modelId="{1DA6DDCE-85DC-4FF2-ADC6-B20C3A612A38}" type="presParOf" srcId="{9F523553-E9C8-468E-BE4B-7F4E11E62C7E}" destId="{D8FFD94A-C02C-48A8-999A-26D00D72AA8E}" srcOrd="0" destOrd="0" presId="urn:microsoft.com/office/officeart/2018/2/layout/IconLabelDescriptionList"/>
    <dgm:cxn modelId="{C995E96B-1B22-422B-94D4-2CA160F0900C}" type="presParOf" srcId="{9F523553-E9C8-468E-BE4B-7F4E11E62C7E}" destId="{A4DADD3B-53A6-4DF1-BE7F-211A5EE5BCD9}" srcOrd="1" destOrd="0" presId="urn:microsoft.com/office/officeart/2018/2/layout/IconLabelDescriptionList"/>
    <dgm:cxn modelId="{46EF9D9E-BD2D-4451-8B16-9865FEF7239F}" type="presParOf" srcId="{9F523553-E9C8-468E-BE4B-7F4E11E62C7E}" destId="{6891ECC7-3BB4-4F6A-8E68-8FCE5E65BFDA}" srcOrd="2" destOrd="0" presId="urn:microsoft.com/office/officeart/2018/2/layout/IconLabelDescriptionList"/>
    <dgm:cxn modelId="{D962FE6E-E2FE-4CED-B11A-568954D422DA}" type="presParOf" srcId="{9F523553-E9C8-468E-BE4B-7F4E11E62C7E}" destId="{8633576A-BB93-4140-8051-87953231B144}" srcOrd="3" destOrd="0" presId="urn:microsoft.com/office/officeart/2018/2/layout/IconLabelDescriptionList"/>
    <dgm:cxn modelId="{D4AF5CCF-2D87-413B-B4AF-00A2C3503E50}" type="presParOf" srcId="{9F523553-E9C8-468E-BE4B-7F4E11E62C7E}" destId="{31020E2B-5C2B-4C09-88CA-AD1CA013B3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3C582-5C98-4BFA-858B-BF88F955BD49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2901B309-1FC9-4FF6-A24B-19CDAE64EBE0}">
      <dgm:prSet phldrT="[Text]" custT="1"/>
      <dgm:spPr/>
      <dgm:t>
        <a:bodyPr/>
        <a:lstStyle/>
        <a:p>
          <a:r>
            <a:rPr lang="en-US" sz="2000" dirty="0"/>
            <a:t>People share their mind out.</a:t>
          </a:r>
          <a:endParaRPr lang="fr-FR" sz="2000" dirty="0"/>
        </a:p>
      </dgm:t>
    </dgm:pt>
    <dgm:pt modelId="{983B8C44-B780-4E40-A8DA-22BEFFDC8788}" type="parTrans" cxnId="{85ABE1FA-CF92-4D54-865F-7032663493CB}">
      <dgm:prSet/>
      <dgm:spPr/>
      <dgm:t>
        <a:bodyPr/>
        <a:lstStyle/>
        <a:p>
          <a:endParaRPr lang="fr-FR"/>
        </a:p>
      </dgm:t>
    </dgm:pt>
    <dgm:pt modelId="{0EEA2AA3-FD62-4D6E-A65F-E0C0D5EAE44D}" type="sibTrans" cxnId="{85ABE1FA-CF92-4D54-865F-7032663493CB}">
      <dgm:prSet/>
      <dgm:spPr>
        <a:ln w="57150">
          <a:solidFill>
            <a:schemeClr val="tx2"/>
          </a:solidFill>
        </a:ln>
      </dgm:spPr>
      <dgm:t>
        <a:bodyPr/>
        <a:lstStyle/>
        <a:p>
          <a:endParaRPr lang="fr-FR"/>
        </a:p>
      </dgm:t>
    </dgm:pt>
    <dgm:pt modelId="{1CE3F41A-0106-4889-84AF-1B9B249E40C8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344068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344068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People see it.</a:t>
          </a:r>
          <a:endParaRPr lang="fr-FR" sz="1400" kern="1200" dirty="0">
            <a:solidFill>
              <a:srgbClr val="344068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4951283-859F-4AE4-84C4-684706A5179E}" type="parTrans" cxnId="{155FD214-206F-4079-9929-168512515B5E}">
      <dgm:prSet/>
      <dgm:spPr/>
      <dgm:t>
        <a:bodyPr/>
        <a:lstStyle/>
        <a:p>
          <a:endParaRPr lang="fr-FR"/>
        </a:p>
      </dgm:t>
    </dgm:pt>
    <dgm:pt modelId="{B630D009-F33F-4B30-BBC1-17671554401E}" type="sibTrans" cxnId="{155FD214-206F-4079-9929-168512515B5E}">
      <dgm:prSet/>
      <dgm:spPr>
        <a:ln w="57150">
          <a:solidFill>
            <a:schemeClr val="tx2"/>
          </a:solidFill>
        </a:ln>
      </dgm:spPr>
      <dgm:t>
        <a:bodyPr/>
        <a:lstStyle/>
        <a:p>
          <a:endParaRPr lang="fr-FR"/>
        </a:p>
      </dgm:t>
    </dgm:pt>
    <dgm:pt modelId="{1C812162-F78B-452D-9503-F65CE27C94DC}">
      <dgm:prSet phldrT="[Text]" custT="1"/>
      <dgm:spPr/>
      <dgm:t>
        <a:bodyPr/>
        <a:lstStyle/>
        <a:p>
          <a:r>
            <a:rPr lang="en-US" sz="1400" dirty="0"/>
            <a:t>They take action.</a:t>
          </a:r>
          <a:endParaRPr lang="fr-FR" sz="1400" dirty="0"/>
        </a:p>
      </dgm:t>
    </dgm:pt>
    <dgm:pt modelId="{28C95891-7B29-4C2E-B6C6-73121E61ABC0}" type="parTrans" cxnId="{5D45CDD5-F28E-4205-A24E-0BED030AA3A3}">
      <dgm:prSet/>
      <dgm:spPr/>
      <dgm:t>
        <a:bodyPr/>
        <a:lstStyle/>
        <a:p>
          <a:endParaRPr lang="fr-FR"/>
        </a:p>
      </dgm:t>
    </dgm:pt>
    <dgm:pt modelId="{5C8AF791-FD99-4E39-BF5F-9448FE395B79}" type="sibTrans" cxnId="{5D45CDD5-F28E-4205-A24E-0BED030AA3A3}">
      <dgm:prSet/>
      <dgm:spPr>
        <a:noFill/>
        <a:ln w="57150" cap="flat" cmpd="sng" algn="ctr">
          <a:solidFill>
            <a:srgbClr val="344068"/>
          </a:solidFill>
          <a:prstDash val="solid"/>
          <a:tailEnd type="arrow"/>
        </a:ln>
        <a:effectLst/>
      </dgm:spPr>
      <dgm:t>
        <a:bodyPr/>
        <a:lstStyle/>
        <a:p>
          <a:endParaRPr lang="fr-FR"/>
        </a:p>
      </dgm:t>
    </dgm:pt>
    <dgm:pt modelId="{0ECA368A-D12E-4A90-A60D-68963A3475E9}" type="pres">
      <dgm:prSet presAssocID="{36A3C582-5C98-4BFA-858B-BF88F955BD49}" presName="cycle" presStyleCnt="0">
        <dgm:presLayoutVars>
          <dgm:dir/>
          <dgm:resizeHandles val="exact"/>
        </dgm:presLayoutVars>
      </dgm:prSet>
      <dgm:spPr/>
    </dgm:pt>
    <dgm:pt modelId="{AE0E3B3F-BBCD-4C39-8F33-E6B590BC3C7F}" type="pres">
      <dgm:prSet presAssocID="{2901B309-1FC9-4FF6-A24B-19CDAE64EBE0}" presName="node" presStyleLbl="node1" presStyleIdx="0" presStyleCnt="3" custScaleX="217699">
        <dgm:presLayoutVars>
          <dgm:bulletEnabled val="1"/>
        </dgm:presLayoutVars>
      </dgm:prSet>
      <dgm:spPr/>
    </dgm:pt>
    <dgm:pt modelId="{961B6618-79DB-444C-A255-F4599D3058D1}" type="pres">
      <dgm:prSet presAssocID="{2901B309-1FC9-4FF6-A24B-19CDAE64EBE0}" presName="spNode" presStyleCnt="0"/>
      <dgm:spPr/>
    </dgm:pt>
    <dgm:pt modelId="{89CBAD05-2AE7-44BA-BA6A-76A5855B2FBF}" type="pres">
      <dgm:prSet presAssocID="{0EEA2AA3-FD62-4D6E-A65F-E0C0D5EAE44D}" presName="sibTrans" presStyleLbl="sibTrans1D1" presStyleIdx="0" presStyleCnt="3"/>
      <dgm:spPr/>
    </dgm:pt>
    <dgm:pt modelId="{52E9B4B0-9348-4FD9-9E37-C809FA4BA2B8}" type="pres">
      <dgm:prSet presAssocID="{1CE3F41A-0106-4889-84AF-1B9B249E40C8}" presName="node" presStyleLbl="node1" presStyleIdx="1" presStyleCnt="3" custScaleY="63837">
        <dgm:presLayoutVars>
          <dgm:bulletEnabled val="1"/>
        </dgm:presLayoutVars>
      </dgm:prSet>
      <dgm:spPr>
        <a:xfrm>
          <a:off x="2636753" y="2006920"/>
          <a:ext cx="1542577" cy="1002675"/>
        </a:xfrm>
        <a:prstGeom prst="roundRect">
          <a:avLst/>
        </a:prstGeom>
      </dgm:spPr>
    </dgm:pt>
    <dgm:pt modelId="{C81CF50E-6393-48ED-B787-34E0BCD105AC}" type="pres">
      <dgm:prSet presAssocID="{1CE3F41A-0106-4889-84AF-1B9B249E40C8}" presName="spNode" presStyleCnt="0"/>
      <dgm:spPr/>
    </dgm:pt>
    <dgm:pt modelId="{A19479C8-FBD1-4C6E-82C0-A41BA1796EFA}" type="pres">
      <dgm:prSet presAssocID="{B630D009-F33F-4B30-BBC1-17671554401E}" presName="sibTrans" presStyleLbl="sibTrans1D1" presStyleIdx="1" presStyleCnt="3"/>
      <dgm:spPr/>
    </dgm:pt>
    <dgm:pt modelId="{799DB5DA-7ECE-4513-8747-2723954DC8FE}" type="pres">
      <dgm:prSet presAssocID="{1C812162-F78B-452D-9503-F65CE27C94DC}" presName="node" presStyleLbl="node1" presStyleIdx="2" presStyleCnt="3" custScaleY="63832">
        <dgm:presLayoutVars>
          <dgm:bulletEnabled val="1"/>
        </dgm:presLayoutVars>
      </dgm:prSet>
      <dgm:spPr/>
    </dgm:pt>
    <dgm:pt modelId="{B0BB937E-AF17-468E-9CCF-584998A9760F}" type="pres">
      <dgm:prSet presAssocID="{1C812162-F78B-452D-9503-F65CE27C94DC}" presName="spNode" presStyleCnt="0"/>
      <dgm:spPr/>
    </dgm:pt>
    <dgm:pt modelId="{38A8CF0A-EBE1-4CDA-AB59-EAE37378D9A8}" type="pres">
      <dgm:prSet presAssocID="{5C8AF791-FD99-4E39-BF5F-9448FE395B79}" presName="sibTrans" presStyleLbl="sibTrans1D1" presStyleIdx="2" presStyleCnt="3"/>
      <dgm:spPr>
        <a:xfrm>
          <a:off x="1710237" y="501907"/>
          <a:ext cx="2675524" cy="2675524"/>
        </a:xfrm>
        <a:custGeom>
          <a:avLst/>
          <a:gdLst/>
          <a:ahLst/>
          <a:cxnLst/>
          <a:rect l="0" t="0" r="0" b="0"/>
          <a:pathLst>
            <a:path>
              <a:moveTo>
                <a:pt x="4312" y="1230436"/>
              </a:moveTo>
              <a:arcTo wR="1337762" hR="1337762" stAng="11076098" swAng="2304145"/>
            </a:path>
          </a:pathLst>
        </a:custGeom>
      </dgm:spPr>
    </dgm:pt>
  </dgm:ptLst>
  <dgm:cxnLst>
    <dgm:cxn modelId="{28A00B00-6C80-4942-A5B0-0A8F671B0C36}" type="presOf" srcId="{2901B309-1FC9-4FF6-A24B-19CDAE64EBE0}" destId="{AE0E3B3F-BBCD-4C39-8F33-E6B590BC3C7F}" srcOrd="0" destOrd="0" presId="urn:microsoft.com/office/officeart/2005/8/layout/cycle5"/>
    <dgm:cxn modelId="{155FD214-206F-4079-9929-168512515B5E}" srcId="{36A3C582-5C98-4BFA-858B-BF88F955BD49}" destId="{1CE3F41A-0106-4889-84AF-1B9B249E40C8}" srcOrd="1" destOrd="0" parTransId="{94951283-859F-4AE4-84C4-684706A5179E}" sibTransId="{B630D009-F33F-4B30-BBC1-17671554401E}"/>
    <dgm:cxn modelId="{3494E237-12D7-4C66-862B-FD4EE11A925A}" type="presOf" srcId="{5C8AF791-FD99-4E39-BF5F-9448FE395B79}" destId="{38A8CF0A-EBE1-4CDA-AB59-EAE37378D9A8}" srcOrd="0" destOrd="0" presId="urn:microsoft.com/office/officeart/2005/8/layout/cycle5"/>
    <dgm:cxn modelId="{0B5FCB7A-3539-45C0-8DE8-F04DE49DA3F5}" type="presOf" srcId="{1C812162-F78B-452D-9503-F65CE27C94DC}" destId="{799DB5DA-7ECE-4513-8747-2723954DC8FE}" srcOrd="0" destOrd="0" presId="urn:microsoft.com/office/officeart/2005/8/layout/cycle5"/>
    <dgm:cxn modelId="{0F5FC294-C4A5-4C2D-A5A8-0E4BA6F2721F}" type="presOf" srcId="{0EEA2AA3-FD62-4D6E-A65F-E0C0D5EAE44D}" destId="{89CBAD05-2AE7-44BA-BA6A-76A5855B2FBF}" srcOrd="0" destOrd="0" presId="urn:microsoft.com/office/officeart/2005/8/layout/cycle5"/>
    <dgm:cxn modelId="{7A2BC9CD-2349-4FB0-BA0B-AF65C4BB7A04}" type="presOf" srcId="{36A3C582-5C98-4BFA-858B-BF88F955BD49}" destId="{0ECA368A-D12E-4A90-A60D-68963A3475E9}" srcOrd="0" destOrd="0" presId="urn:microsoft.com/office/officeart/2005/8/layout/cycle5"/>
    <dgm:cxn modelId="{5D45CDD5-F28E-4205-A24E-0BED030AA3A3}" srcId="{36A3C582-5C98-4BFA-858B-BF88F955BD49}" destId="{1C812162-F78B-452D-9503-F65CE27C94DC}" srcOrd="2" destOrd="0" parTransId="{28C95891-7B29-4C2E-B6C6-73121E61ABC0}" sibTransId="{5C8AF791-FD99-4E39-BF5F-9448FE395B79}"/>
    <dgm:cxn modelId="{0FCBFFDE-CA51-4C87-8165-29ECE494713F}" type="presOf" srcId="{B630D009-F33F-4B30-BBC1-17671554401E}" destId="{A19479C8-FBD1-4C6E-82C0-A41BA1796EFA}" srcOrd="0" destOrd="0" presId="urn:microsoft.com/office/officeart/2005/8/layout/cycle5"/>
    <dgm:cxn modelId="{21E93AE3-1F7C-4EAF-AA5D-7A8D83E8A73B}" type="presOf" srcId="{1CE3F41A-0106-4889-84AF-1B9B249E40C8}" destId="{52E9B4B0-9348-4FD9-9E37-C809FA4BA2B8}" srcOrd="0" destOrd="0" presId="urn:microsoft.com/office/officeart/2005/8/layout/cycle5"/>
    <dgm:cxn modelId="{85ABE1FA-CF92-4D54-865F-7032663493CB}" srcId="{36A3C582-5C98-4BFA-858B-BF88F955BD49}" destId="{2901B309-1FC9-4FF6-A24B-19CDAE64EBE0}" srcOrd="0" destOrd="0" parTransId="{983B8C44-B780-4E40-A8DA-22BEFFDC8788}" sibTransId="{0EEA2AA3-FD62-4D6E-A65F-E0C0D5EAE44D}"/>
    <dgm:cxn modelId="{4BBB2909-2C56-4A40-8F97-D3BD640440A4}" type="presParOf" srcId="{0ECA368A-D12E-4A90-A60D-68963A3475E9}" destId="{AE0E3B3F-BBCD-4C39-8F33-E6B590BC3C7F}" srcOrd="0" destOrd="0" presId="urn:microsoft.com/office/officeart/2005/8/layout/cycle5"/>
    <dgm:cxn modelId="{49B576CD-B781-4D0C-96FB-C2EDFCA85DBD}" type="presParOf" srcId="{0ECA368A-D12E-4A90-A60D-68963A3475E9}" destId="{961B6618-79DB-444C-A255-F4599D3058D1}" srcOrd="1" destOrd="0" presId="urn:microsoft.com/office/officeart/2005/8/layout/cycle5"/>
    <dgm:cxn modelId="{CE456841-674D-40CB-A80C-991E52298AF9}" type="presParOf" srcId="{0ECA368A-D12E-4A90-A60D-68963A3475E9}" destId="{89CBAD05-2AE7-44BA-BA6A-76A5855B2FBF}" srcOrd="2" destOrd="0" presId="urn:microsoft.com/office/officeart/2005/8/layout/cycle5"/>
    <dgm:cxn modelId="{D0FE1710-F81A-457D-9B2B-E5D68DDE1B41}" type="presParOf" srcId="{0ECA368A-D12E-4A90-A60D-68963A3475E9}" destId="{52E9B4B0-9348-4FD9-9E37-C809FA4BA2B8}" srcOrd="3" destOrd="0" presId="urn:microsoft.com/office/officeart/2005/8/layout/cycle5"/>
    <dgm:cxn modelId="{CFCA3507-4150-4FDB-BFD9-3C5DAF16A7ED}" type="presParOf" srcId="{0ECA368A-D12E-4A90-A60D-68963A3475E9}" destId="{C81CF50E-6393-48ED-B787-34E0BCD105AC}" srcOrd="4" destOrd="0" presId="urn:microsoft.com/office/officeart/2005/8/layout/cycle5"/>
    <dgm:cxn modelId="{BD5029E5-4734-45AA-984A-094B78E65852}" type="presParOf" srcId="{0ECA368A-D12E-4A90-A60D-68963A3475E9}" destId="{A19479C8-FBD1-4C6E-82C0-A41BA1796EFA}" srcOrd="5" destOrd="0" presId="urn:microsoft.com/office/officeart/2005/8/layout/cycle5"/>
    <dgm:cxn modelId="{DF380DC7-9BA5-40DA-9F5E-18110DA3E445}" type="presParOf" srcId="{0ECA368A-D12E-4A90-A60D-68963A3475E9}" destId="{799DB5DA-7ECE-4513-8747-2723954DC8FE}" srcOrd="6" destOrd="0" presId="urn:microsoft.com/office/officeart/2005/8/layout/cycle5"/>
    <dgm:cxn modelId="{CAEE6785-EF6C-4E5C-8D39-E6332BE8037A}" type="presParOf" srcId="{0ECA368A-D12E-4A90-A60D-68963A3475E9}" destId="{B0BB937E-AF17-468E-9CCF-584998A9760F}" srcOrd="7" destOrd="0" presId="urn:microsoft.com/office/officeart/2005/8/layout/cycle5"/>
    <dgm:cxn modelId="{093A8494-5DF1-432D-879A-D923DDC7FD85}" type="presParOf" srcId="{0ECA368A-D12E-4A90-A60D-68963A3475E9}" destId="{38A8CF0A-EBE1-4CDA-AB59-EAE37378D9A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AF797-DCC1-497D-8496-1EAFC4C455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B04A2E-DB68-405F-A63F-CB8309EF1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Would you be more likely to buy a product from a trademark that shows the same stances as you?</a:t>
          </a:r>
        </a:p>
      </dgm:t>
    </dgm:pt>
    <dgm:pt modelId="{A747ABE1-4BB9-4FE2-8AEB-8283E1142B35}" type="parTrans" cxnId="{6263BAD2-CA16-4C20-B75C-25748747F91C}">
      <dgm:prSet/>
      <dgm:spPr/>
      <dgm:t>
        <a:bodyPr/>
        <a:lstStyle/>
        <a:p>
          <a:endParaRPr lang="en-US"/>
        </a:p>
      </dgm:t>
    </dgm:pt>
    <dgm:pt modelId="{EDFC6FE7-C58D-4D21-B4B2-542A94DE2712}" type="sibTrans" cxnId="{6263BAD2-CA16-4C20-B75C-25748747F91C}">
      <dgm:prSet/>
      <dgm:spPr/>
      <dgm:t>
        <a:bodyPr/>
        <a:lstStyle/>
        <a:p>
          <a:endParaRPr lang="en-US"/>
        </a:p>
      </dgm:t>
    </dgm:pt>
    <dgm:pt modelId="{7B105358-8E42-464C-AE88-262EB9BA5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Do you think using political stances for advertising is okay?</a:t>
          </a:r>
        </a:p>
      </dgm:t>
    </dgm:pt>
    <dgm:pt modelId="{F940A881-11C0-4042-891B-5AC653772050}" type="parTrans" cxnId="{0D77BF67-22D0-482C-A7A0-DB36EC981CB2}">
      <dgm:prSet/>
      <dgm:spPr/>
      <dgm:t>
        <a:bodyPr/>
        <a:lstStyle/>
        <a:p>
          <a:endParaRPr lang="en-US"/>
        </a:p>
      </dgm:t>
    </dgm:pt>
    <dgm:pt modelId="{505E303E-280A-4887-8711-037283980CFB}" type="sibTrans" cxnId="{0D77BF67-22D0-482C-A7A0-DB36EC981CB2}">
      <dgm:prSet/>
      <dgm:spPr/>
      <dgm:t>
        <a:bodyPr/>
        <a:lstStyle/>
        <a:p>
          <a:endParaRPr lang="en-US"/>
        </a:p>
      </dgm:t>
    </dgm:pt>
    <dgm:pt modelId="{26762733-0461-4EBD-9FDD-CCE6C25C1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What do you think about reacting to ads on social medias? Would you do it?</a:t>
          </a:r>
        </a:p>
      </dgm:t>
    </dgm:pt>
    <dgm:pt modelId="{3B0BB6C4-F82A-4D15-846D-801670ED4461}" type="parTrans" cxnId="{5D849B47-2F3B-4829-BD00-187C6EC6F718}">
      <dgm:prSet/>
      <dgm:spPr/>
      <dgm:t>
        <a:bodyPr/>
        <a:lstStyle/>
        <a:p>
          <a:endParaRPr lang="en-US"/>
        </a:p>
      </dgm:t>
    </dgm:pt>
    <dgm:pt modelId="{E1CC82DB-BA82-4A72-89D8-6CD7C97C6088}" type="sibTrans" cxnId="{5D849B47-2F3B-4829-BD00-187C6EC6F718}">
      <dgm:prSet/>
      <dgm:spPr/>
      <dgm:t>
        <a:bodyPr/>
        <a:lstStyle/>
        <a:p>
          <a:endParaRPr lang="en-US"/>
        </a:p>
      </dgm:t>
    </dgm:pt>
    <dgm:pt modelId="{F8E023B1-83BF-4504-BB71-CE9572A51AFF}" type="pres">
      <dgm:prSet presAssocID="{972AF797-DCC1-497D-8496-1EAFC4C45566}" presName="root" presStyleCnt="0">
        <dgm:presLayoutVars>
          <dgm:dir/>
          <dgm:resizeHandles val="exact"/>
        </dgm:presLayoutVars>
      </dgm:prSet>
      <dgm:spPr/>
    </dgm:pt>
    <dgm:pt modelId="{2471B2FB-D7F4-45CF-956B-E2B2D3C269C8}" type="pres">
      <dgm:prSet presAssocID="{C3B04A2E-DB68-405F-A63F-CB8309EF11EA}" presName="compNode" presStyleCnt="0"/>
      <dgm:spPr/>
    </dgm:pt>
    <dgm:pt modelId="{48063803-A974-4765-B343-AEBA4D350A18}" type="pres">
      <dgm:prSet presAssocID="{C3B04A2E-DB68-405F-A63F-CB8309EF11EA}" presName="bgRect" presStyleLbl="bgShp" presStyleIdx="0" presStyleCnt="3"/>
      <dgm:spPr/>
    </dgm:pt>
    <dgm:pt modelId="{8A023EB0-0DC4-4A42-8E4F-47194683FA14}" type="pres">
      <dgm:prSet presAssocID="{C3B04A2E-DB68-405F-A63F-CB8309EF11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634231-98EF-4EEC-9731-EF6F9CE3B818}" type="pres">
      <dgm:prSet presAssocID="{C3B04A2E-DB68-405F-A63F-CB8309EF11EA}" presName="spaceRect" presStyleCnt="0"/>
      <dgm:spPr/>
    </dgm:pt>
    <dgm:pt modelId="{8BA29DE0-1E92-447B-83AF-5B36C0C643D4}" type="pres">
      <dgm:prSet presAssocID="{C3B04A2E-DB68-405F-A63F-CB8309EF11EA}" presName="parTx" presStyleLbl="revTx" presStyleIdx="0" presStyleCnt="3">
        <dgm:presLayoutVars>
          <dgm:chMax val="0"/>
          <dgm:chPref val="0"/>
        </dgm:presLayoutVars>
      </dgm:prSet>
      <dgm:spPr/>
    </dgm:pt>
    <dgm:pt modelId="{DE134B8A-AEBB-4426-9D69-1FA24C0BB486}" type="pres">
      <dgm:prSet presAssocID="{EDFC6FE7-C58D-4D21-B4B2-542A94DE2712}" presName="sibTrans" presStyleCnt="0"/>
      <dgm:spPr/>
    </dgm:pt>
    <dgm:pt modelId="{8DE5D43A-6C5F-43DC-95DF-9219E2E8C96D}" type="pres">
      <dgm:prSet presAssocID="{7B105358-8E42-464C-AE88-262EB9BA51E3}" presName="compNode" presStyleCnt="0"/>
      <dgm:spPr/>
    </dgm:pt>
    <dgm:pt modelId="{1E142F3B-B57B-4FA6-B98E-F78ECF0A1615}" type="pres">
      <dgm:prSet presAssocID="{7B105358-8E42-464C-AE88-262EB9BA51E3}" presName="bgRect" presStyleLbl="bgShp" presStyleIdx="1" presStyleCnt="3"/>
      <dgm:spPr/>
    </dgm:pt>
    <dgm:pt modelId="{F67A296C-D38C-4ABD-8DF1-1887ED764886}" type="pres">
      <dgm:prSet presAssocID="{7B105358-8E42-464C-AE88-262EB9BA51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A682894-352B-4031-9C44-FC0F9E5262F4}" type="pres">
      <dgm:prSet presAssocID="{7B105358-8E42-464C-AE88-262EB9BA51E3}" presName="spaceRect" presStyleCnt="0"/>
      <dgm:spPr/>
    </dgm:pt>
    <dgm:pt modelId="{91B089F0-7C9F-45CE-8CAF-13AC04BB3CC9}" type="pres">
      <dgm:prSet presAssocID="{7B105358-8E42-464C-AE88-262EB9BA51E3}" presName="parTx" presStyleLbl="revTx" presStyleIdx="1" presStyleCnt="3">
        <dgm:presLayoutVars>
          <dgm:chMax val="0"/>
          <dgm:chPref val="0"/>
        </dgm:presLayoutVars>
      </dgm:prSet>
      <dgm:spPr/>
    </dgm:pt>
    <dgm:pt modelId="{239ACCB8-2694-4162-BAEF-AF1CBAB5BF64}" type="pres">
      <dgm:prSet presAssocID="{505E303E-280A-4887-8711-037283980CFB}" presName="sibTrans" presStyleCnt="0"/>
      <dgm:spPr/>
    </dgm:pt>
    <dgm:pt modelId="{64CA1F9E-2942-457D-AA04-D23782AE71CF}" type="pres">
      <dgm:prSet presAssocID="{26762733-0461-4EBD-9FDD-CCE6C25C1F2A}" presName="compNode" presStyleCnt="0"/>
      <dgm:spPr/>
    </dgm:pt>
    <dgm:pt modelId="{845ABF40-E9C3-4F19-A969-9198BD16B8EC}" type="pres">
      <dgm:prSet presAssocID="{26762733-0461-4EBD-9FDD-CCE6C25C1F2A}" presName="bgRect" presStyleLbl="bgShp" presStyleIdx="2" presStyleCnt="3"/>
      <dgm:spPr/>
    </dgm:pt>
    <dgm:pt modelId="{FC1B8A04-03C3-47EE-AE5E-3817ADA69F61}" type="pres">
      <dgm:prSet presAssocID="{26762733-0461-4EBD-9FDD-CCE6C25C1F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E1EF10-AA1A-4211-A481-CB452E2BF6DF}" type="pres">
      <dgm:prSet presAssocID="{26762733-0461-4EBD-9FDD-CCE6C25C1F2A}" presName="spaceRect" presStyleCnt="0"/>
      <dgm:spPr/>
    </dgm:pt>
    <dgm:pt modelId="{83C893C8-8976-4ED6-BA78-FE58542CF7E7}" type="pres">
      <dgm:prSet presAssocID="{26762733-0461-4EBD-9FDD-CCE6C25C1F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40AF21-8768-40E2-8F07-F7B07E2A78BB}" type="presOf" srcId="{C3B04A2E-DB68-405F-A63F-CB8309EF11EA}" destId="{8BA29DE0-1E92-447B-83AF-5B36C0C643D4}" srcOrd="0" destOrd="0" presId="urn:microsoft.com/office/officeart/2018/2/layout/IconVerticalSolidList"/>
    <dgm:cxn modelId="{0B931333-F46C-49E6-BDF8-210ABE7ACC8D}" type="presOf" srcId="{26762733-0461-4EBD-9FDD-CCE6C25C1F2A}" destId="{83C893C8-8976-4ED6-BA78-FE58542CF7E7}" srcOrd="0" destOrd="0" presId="urn:microsoft.com/office/officeart/2018/2/layout/IconVerticalSolidList"/>
    <dgm:cxn modelId="{5D849B47-2F3B-4829-BD00-187C6EC6F718}" srcId="{972AF797-DCC1-497D-8496-1EAFC4C45566}" destId="{26762733-0461-4EBD-9FDD-CCE6C25C1F2A}" srcOrd="2" destOrd="0" parTransId="{3B0BB6C4-F82A-4D15-846D-801670ED4461}" sibTransId="{E1CC82DB-BA82-4A72-89D8-6CD7C97C6088}"/>
    <dgm:cxn modelId="{0D77BF67-22D0-482C-A7A0-DB36EC981CB2}" srcId="{972AF797-DCC1-497D-8496-1EAFC4C45566}" destId="{7B105358-8E42-464C-AE88-262EB9BA51E3}" srcOrd="1" destOrd="0" parTransId="{F940A881-11C0-4042-891B-5AC653772050}" sibTransId="{505E303E-280A-4887-8711-037283980CFB}"/>
    <dgm:cxn modelId="{7B556A8E-D60F-40B4-BFB8-DCF5BB590F26}" type="presOf" srcId="{7B105358-8E42-464C-AE88-262EB9BA51E3}" destId="{91B089F0-7C9F-45CE-8CAF-13AC04BB3CC9}" srcOrd="0" destOrd="0" presId="urn:microsoft.com/office/officeart/2018/2/layout/IconVerticalSolidList"/>
    <dgm:cxn modelId="{1FEB0FC7-83A7-43CC-BF38-76F504DDA9AE}" type="presOf" srcId="{972AF797-DCC1-497D-8496-1EAFC4C45566}" destId="{F8E023B1-83BF-4504-BB71-CE9572A51AFF}" srcOrd="0" destOrd="0" presId="urn:microsoft.com/office/officeart/2018/2/layout/IconVerticalSolidList"/>
    <dgm:cxn modelId="{6263BAD2-CA16-4C20-B75C-25748747F91C}" srcId="{972AF797-DCC1-497D-8496-1EAFC4C45566}" destId="{C3B04A2E-DB68-405F-A63F-CB8309EF11EA}" srcOrd="0" destOrd="0" parTransId="{A747ABE1-4BB9-4FE2-8AEB-8283E1142B35}" sibTransId="{EDFC6FE7-C58D-4D21-B4B2-542A94DE2712}"/>
    <dgm:cxn modelId="{AFC234F3-DEEF-40A6-85E7-B5BBDA27AD25}" type="presParOf" srcId="{F8E023B1-83BF-4504-BB71-CE9572A51AFF}" destId="{2471B2FB-D7F4-45CF-956B-E2B2D3C269C8}" srcOrd="0" destOrd="0" presId="urn:microsoft.com/office/officeart/2018/2/layout/IconVerticalSolidList"/>
    <dgm:cxn modelId="{865B2A44-783F-42F0-8BCD-B8FD8EB67C3D}" type="presParOf" srcId="{2471B2FB-D7F4-45CF-956B-E2B2D3C269C8}" destId="{48063803-A974-4765-B343-AEBA4D350A18}" srcOrd="0" destOrd="0" presId="urn:microsoft.com/office/officeart/2018/2/layout/IconVerticalSolidList"/>
    <dgm:cxn modelId="{A43985CA-468A-4E21-9958-2E900CE86245}" type="presParOf" srcId="{2471B2FB-D7F4-45CF-956B-E2B2D3C269C8}" destId="{8A023EB0-0DC4-4A42-8E4F-47194683FA14}" srcOrd="1" destOrd="0" presId="urn:microsoft.com/office/officeart/2018/2/layout/IconVerticalSolidList"/>
    <dgm:cxn modelId="{2C4EFABA-50A2-41A9-8D2D-99098D1CD2A7}" type="presParOf" srcId="{2471B2FB-D7F4-45CF-956B-E2B2D3C269C8}" destId="{E6634231-98EF-4EEC-9731-EF6F9CE3B818}" srcOrd="2" destOrd="0" presId="urn:microsoft.com/office/officeart/2018/2/layout/IconVerticalSolidList"/>
    <dgm:cxn modelId="{186E3E3E-3EF2-41A6-9039-456380FECEA1}" type="presParOf" srcId="{2471B2FB-D7F4-45CF-956B-E2B2D3C269C8}" destId="{8BA29DE0-1E92-447B-83AF-5B36C0C643D4}" srcOrd="3" destOrd="0" presId="urn:microsoft.com/office/officeart/2018/2/layout/IconVerticalSolidList"/>
    <dgm:cxn modelId="{42252683-5EFD-429E-97C5-2F9DB6782813}" type="presParOf" srcId="{F8E023B1-83BF-4504-BB71-CE9572A51AFF}" destId="{DE134B8A-AEBB-4426-9D69-1FA24C0BB486}" srcOrd="1" destOrd="0" presId="urn:microsoft.com/office/officeart/2018/2/layout/IconVerticalSolidList"/>
    <dgm:cxn modelId="{31F0421A-2A2B-441B-9AC2-D1F68F367504}" type="presParOf" srcId="{F8E023B1-83BF-4504-BB71-CE9572A51AFF}" destId="{8DE5D43A-6C5F-43DC-95DF-9219E2E8C96D}" srcOrd="2" destOrd="0" presId="urn:microsoft.com/office/officeart/2018/2/layout/IconVerticalSolidList"/>
    <dgm:cxn modelId="{3037147D-CD0C-4785-B162-618F618D2991}" type="presParOf" srcId="{8DE5D43A-6C5F-43DC-95DF-9219E2E8C96D}" destId="{1E142F3B-B57B-4FA6-B98E-F78ECF0A1615}" srcOrd="0" destOrd="0" presId="urn:microsoft.com/office/officeart/2018/2/layout/IconVerticalSolidList"/>
    <dgm:cxn modelId="{931FB27F-AC0A-4B96-8A8E-922F9642598C}" type="presParOf" srcId="{8DE5D43A-6C5F-43DC-95DF-9219E2E8C96D}" destId="{F67A296C-D38C-4ABD-8DF1-1887ED764886}" srcOrd="1" destOrd="0" presId="urn:microsoft.com/office/officeart/2018/2/layout/IconVerticalSolidList"/>
    <dgm:cxn modelId="{B736778B-CF02-48AE-AABE-BD005B9471EC}" type="presParOf" srcId="{8DE5D43A-6C5F-43DC-95DF-9219E2E8C96D}" destId="{4A682894-352B-4031-9C44-FC0F9E5262F4}" srcOrd="2" destOrd="0" presId="urn:microsoft.com/office/officeart/2018/2/layout/IconVerticalSolidList"/>
    <dgm:cxn modelId="{2C0C19FE-4759-4250-A27A-9E9FC8DE5817}" type="presParOf" srcId="{8DE5D43A-6C5F-43DC-95DF-9219E2E8C96D}" destId="{91B089F0-7C9F-45CE-8CAF-13AC04BB3CC9}" srcOrd="3" destOrd="0" presId="urn:microsoft.com/office/officeart/2018/2/layout/IconVerticalSolidList"/>
    <dgm:cxn modelId="{EA243EAF-6A97-49CF-B7CF-1215E594C126}" type="presParOf" srcId="{F8E023B1-83BF-4504-BB71-CE9572A51AFF}" destId="{239ACCB8-2694-4162-BAEF-AF1CBAB5BF64}" srcOrd="3" destOrd="0" presId="urn:microsoft.com/office/officeart/2018/2/layout/IconVerticalSolidList"/>
    <dgm:cxn modelId="{271F1CB6-0AF8-45B2-8990-2BB26443674B}" type="presParOf" srcId="{F8E023B1-83BF-4504-BB71-CE9572A51AFF}" destId="{64CA1F9E-2942-457D-AA04-D23782AE71CF}" srcOrd="4" destOrd="0" presId="urn:microsoft.com/office/officeart/2018/2/layout/IconVerticalSolidList"/>
    <dgm:cxn modelId="{E595A4D4-FBDC-4E24-A158-F17EE686E5A9}" type="presParOf" srcId="{64CA1F9E-2942-457D-AA04-D23782AE71CF}" destId="{845ABF40-E9C3-4F19-A969-9198BD16B8EC}" srcOrd="0" destOrd="0" presId="urn:microsoft.com/office/officeart/2018/2/layout/IconVerticalSolidList"/>
    <dgm:cxn modelId="{43789BE6-E06E-4C2E-A434-9F92D14FE340}" type="presParOf" srcId="{64CA1F9E-2942-457D-AA04-D23782AE71CF}" destId="{FC1B8A04-03C3-47EE-AE5E-3817ADA69F61}" srcOrd="1" destOrd="0" presId="urn:microsoft.com/office/officeart/2018/2/layout/IconVerticalSolidList"/>
    <dgm:cxn modelId="{DDB0DC5D-DA69-4EA6-9426-B1E5A3C1D76E}" type="presParOf" srcId="{64CA1F9E-2942-457D-AA04-D23782AE71CF}" destId="{8FE1EF10-AA1A-4211-A481-CB452E2BF6DF}" srcOrd="2" destOrd="0" presId="urn:microsoft.com/office/officeart/2018/2/layout/IconVerticalSolidList"/>
    <dgm:cxn modelId="{03098300-A024-48E5-814F-4961442D2F69}" type="presParOf" srcId="{64CA1F9E-2942-457D-AA04-D23782AE71CF}" destId="{83C893C8-8976-4ED6-BA78-FE58542CF7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737F5-B4B2-4022-9693-2CED7D579857}">
      <dsp:nvSpPr>
        <dsp:cNvPr id="0" name=""/>
        <dsp:cNvSpPr/>
      </dsp:nvSpPr>
      <dsp:spPr>
        <a:xfrm>
          <a:off x="5337" y="712498"/>
          <a:ext cx="582672" cy="582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16A16A-CECA-4F22-A6B0-835B0071422E}">
      <dsp:nvSpPr>
        <dsp:cNvPr id="0" name=""/>
        <dsp:cNvSpPr/>
      </dsp:nvSpPr>
      <dsp:spPr>
        <a:xfrm>
          <a:off x="5337" y="1396697"/>
          <a:ext cx="1664778" cy="2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Strengths</a:t>
          </a:r>
        </a:p>
      </dsp:txBody>
      <dsp:txXfrm>
        <a:off x="5337" y="1396697"/>
        <a:ext cx="1664778" cy="249716"/>
      </dsp:txXfrm>
    </dsp:sp>
    <dsp:sp modelId="{9DA93593-D560-4059-81BF-C716EAAE3C68}">
      <dsp:nvSpPr>
        <dsp:cNvPr id="0" name=""/>
        <dsp:cNvSpPr/>
      </dsp:nvSpPr>
      <dsp:spPr>
        <a:xfrm>
          <a:off x="5337" y="1693636"/>
          <a:ext cx="1664778" cy="137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Market Leader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Strong Brand Image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Aggressive Advertising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Quality &amp; Innovation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Portfolio Range</a:t>
          </a:r>
        </a:p>
      </dsp:txBody>
      <dsp:txXfrm>
        <a:off x="5337" y="1693636"/>
        <a:ext cx="1664778" cy="1379944"/>
      </dsp:txXfrm>
    </dsp:sp>
    <dsp:sp modelId="{1FA3EF92-7EDC-4702-A02E-328E66F1850E}">
      <dsp:nvSpPr>
        <dsp:cNvPr id="0" name=""/>
        <dsp:cNvSpPr/>
      </dsp:nvSpPr>
      <dsp:spPr>
        <a:xfrm>
          <a:off x="1961452" y="712498"/>
          <a:ext cx="582672" cy="582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9B5A04-A6C8-4E91-B45F-08884FE8B29E}">
      <dsp:nvSpPr>
        <dsp:cNvPr id="0" name=""/>
        <dsp:cNvSpPr/>
      </dsp:nvSpPr>
      <dsp:spPr>
        <a:xfrm>
          <a:off x="1961452" y="1396697"/>
          <a:ext cx="1664778" cy="2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Weaknesses</a:t>
          </a:r>
        </a:p>
      </dsp:txBody>
      <dsp:txXfrm>
        <a:off x="1961452" y="1396697"/>
        <a:ext cx="1664778" cy="249716"/>
      </dsp:txXfrm>
    </dsp:sp>
    <dsp:sp modelId="{2FEAB8CA-53F6-421F-B551-724A6E0C07A8}">
      <dsp:nvSpPr>
        <dsp:cNvPr id="0" name=""/>
        <dsp:cNvSpPr/>
      </dsp:nvSpPr>
      <dsp:spPr>
        <a:xfrm>
          <a:off x="1961452" y="1693636"/>
          <a:ext cx="1664778" cy="137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Long Development Cycles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Relatively Static Market Growth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 Costs Of Products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Expensive Brand Maintenance</a:t>
          </a:r>
        </a:p>
      </dsp:txBody>
      <dsp:txXfrm>
        <a:off x="1961452" y="1693636"/>
        <a:ext cx="1664778" cy="1379944"/>
      </dsp:txXfrm>
    </dsp:sp>
    <dsp:sp modelId="{D3FA7763-9F55-4B30-A45B-B1375A5F3219}">
      <dsp:nvSpPr>
        <dsp:cNvPr id="0" name=""/>
        <dsp:cNvSpPr/>
      </dsp:nvSpPr>
      <dsp:spPr>
        <a:xfrm>
          <a:off x="3917568" y="712498"/>
          <a:ext cx="582672" cy="582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72C723-2BA1-4855-A4FC-F02C457579AC}">
      <dsp:nvSpPr>
        <dsp:cNvPr id="0" name=""/>
        <dsp:cNvSpPr/>
      </dsp:nvSpPr>
      <dsp:spPr>
        <a:xfrm>
          <a:off x="3917568" y="1396697"/>
          <a:ext cx="1664778" cy="2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Opportunities</a:t>
          </a:r>
        </a:p>
      </dsp:txBody>
      <dsp:txXfrm>
        <a:off x="3917568" y="1396697"/>
        <a:ext cx="1664778" cy="249716"/>
      </dsp:txXfrm>
    </dsp:sp>
    <dsp:sp modelId="{4755213A-AB2B-4083-94A0-4426A19224DC}">
      <dsp:nvSpPr>
        <dsp:cNvPr id="0" name=""/>
        <dsp:cNvSpPr/>
      </dsp:nvSpPr>
      <dsp:spPr>
        <a:xfrm>
          <a:off x="3917568" y="1693636"/>
          <a:ext cx="1664778" cy="137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Consumer Brand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Demand for High Quality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New Production/ Technology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Expansion of Production &amp; Distribution</a:t>
          </a:r>
        </a:p>
      </dsp:txBody>
      <dsp:txXfrm>
        <a:off x="3917568" y="1693636"/>
        <a:ext cx="1664778" cy="1379944"/>
      </dsp:txXfrm>
    </dsp:sp>
    <dsp:sp modelId="{D8FFD94A-C02C-48A8-999A-26D00D72AA8E}">
      <dsp:nvSpPr>
        <dsp:cNvPr id="0" name=""/>
        <dsp:cNvSpPr/>
      </dsp:nvSpPr>
      <dsp:spPr>
        <a:xfrm>
          <a:off x="5873683" y="712498"/>
          <a:ext cx="582672" cy="5826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91ECC7-3BB4-4F6A-8E68-8FCE5E65BFDA}">
      <dsp:nvSpPr>
        <dsp:cNvPr id="0" name=""/>
        <dsp:cNvSpPr/>
      </dsp:nvSpPr>
      <dsp:spPr>
        <a:xfrm>
          <a:off x="5873683" y="1396697"/>
          <a:ext cx="1664778" cy="2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Threats</a:t>
          </a:r>
        </a:p>
      </dsp:txBody>
      <dsp:txXfrm>
        <a:off x="5873683" y="1396697"/>
        <a:ext cx="1664778" cy="249716"/>
      </dsp:txXfrm>
    </dsp:sp>
    <dsp:sp modelId="{31020E2B-5C2B-4C09-88CA-AD1CA013B390}">
      <dsp:nvSpPr>
        <dsp:cNvPr id="0" name=""/>
        <dsp:cNvSpPr/>
      </dsp:nvSpPr>
      <dsp:spPr>
        <a:xfrm>
          <a:off x="5873683" y="1693636"/>
          <a:ext cx="1664778" cy="137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Competitors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Increasing Buyer Power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Growth in Substitutes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Electric Shaving Technology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Economic Downturn</a:t>
          </a:r>
        </a:p>
      </dsp:txBody>
      <dsp:txXfrm>
        <a:off x="5873683" y="1693636"/>
        <a:ext cx="1664778" cy="1379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E3B3F-BBCD-4C39-8F33-E6B590BC3C7F}">
      <dsp:nvSpPr>
        <dsp:cNvPr id="0" name=""/>
        <dsp:cNvSpPr/>
      </dsp:nvSpPr>
      <dsp:spPr>
        <a:xfrm>
          <a:off x="669119" y="923"/>
          <a:ext cx="3162042" cy="944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People share their mind out.</a:t>
          </a:r>
          <a:endParaRPr lang="fr-FR" sz="2000" kern="1200" dirty="0"/>
        </a:p>
      </dsp:txBody>
      <dsp:txXfrm>
        <a:off x="715207" y="47011"/>
        <a:ext cx="3069866" cy="851938"/>
      </dsp:txXfrm>
    </dsp:sp>
    <dsp:sp modelId="{89CBAD05-2AE7-44BA-BA6A-76A5855B2FBF}">
      <dsp:nvSpPr>
        <dsp:cNvPr id="0" name=""/>
        <dsp:cNvSpPr/>
      </dsp:nvSpPr>
      <dsp:spPr>
        <a:xfrm>
          <a:off x="648688" y="784551"/>
          <a:ext cx="2517831" cy="2517831"/>
        </a:xfrm>
        <a:custGeom>
          <a:avLst/>
          <a:gdLst/>
          <a:ahLst/>
          <a:cxnLst/>
          <a:rect l="0" t="0" r="0" b="0"/>
          <a:pathLst>
            <a:path>
              <a:moveTo>
                <a:pt x="2084276" y="308311"/>
              </a:moveTo>
              <a:arcTo wR="1258915" hR="1258915" stAng="18657968" swAng="2284063"/>
            </a:path>
          </a:pathLst>
        </a:custGeom>
        <a:noFill/>
        <a:ln w="5715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9B4B0-9348-4FD9-9E37-C809FA4BA2B8}">
      <dsp:nvSpPr>
        <dsp:cNvPr id="0" name=""/>
        <dsp:cNvSpPr/>
      </dsp:nvSpPr>
      <dsp:spPr>
        <a:xfrm>
          <a:off x="2614152" y="2060006"/>
          <a:ext cx="1452483" cy="602694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344068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344068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People see it.</a:t>
          </a:r>
          <a:endParaRPr lang="fr-FR" sz="1400" kern="1200" dirty="0">
            <a:solidFill>
              <a:srgbClr val="344068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43573" y="2089427"/>
        <a:ext cx="1393641" cy="543852"/>
      </dsp:txXfrm>
    </dsp:sp>
    <dsp:sp modelId="{A19479C8-FBD1-4C6E-82C0-A41BA1796EFA}">
      <dsp:nvSpPr>
        <dsp:cNvPr id="0" name=""/>
        <dsp:cNvSpPr/>
      </dsp:nvSpPr>
      <dsp:spPr>
        <a:xfrm>
          <a:off x="991225" y="472980"/>
          <a:ext cx="2517831" cy="2517831"/>
        </a:xfrm>
        <a:custGeom>
          <a:avLst/>
          <a:gdLst/>
          <a:ahLst/>
          <a:cxnLst/>
          <a:rect l="0" t="0" r="0" b="0"/>
          <a:pathLst>
            <a:path>
              <a:moveTo>
                <a:pt x="1828317" y="2381701"/>
              </a:moveTo>
              <a:arcTo wR="1258915" hR="1258915" stAng="3786535" swAng="3227025"/>
            </a:path>
          </a:pathLst>
        </a:custGeom>
        <a:noFill/>
        <a:ln w="5715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DB5DA-7ECE-4513-8747-2723954DC8FE}">
      <dsp:nvSpPr>
        <dsp:cNvPr id="0" name=""/>
        <dsp:cNvSpPr/>
      </dsp:nvSpPr>
      <dsp:spPr>
        <a:xfrm>
          <a:off x="433646" y="2060030"/>
          <a:ext cx="1452483" cy="6026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They take action.</a:t>
          </a:r>
          <a:endParaRPr lang="fr-FR" sz="1400" kern="1200" dirty="0"/>
        </a:p>
      </dsp:txBody>
      <dsp:txXfrm>
        <a:off x="463065" y="2089449"/>
        <a:ext cx="1393645" cy="543809"/>
      </dsp:txXfrm>
    </dsp:sp>
    <dsp:sp modelId="{38A8CF0A-EBE1-4CDA-AB59-EAE37378D9A8}">
      <dsp:nvSpPr>
        <dsp:cNvPr id="0" name=""/>
        <dsp:cNvSpPr/>
      </dsp:nvSpPr>
      <dsp:spPr>
        <a:xfrm>
          <a:off x="1333748" y="784558"/>
          <a:ext cx="2517831" cy="2517831"/>
        </a:xfrm>
        <a:custGeom>
          <a:avLst/>
          <a:gdLst/>
          <a:ahLst/>
          <a:cxnLst/>
          <a:rect l="0" t="0" r="0" b="0"/>
          <a:pathLst>
            <a:path>
              <a:moveTo>
                <a:pt x="4312" y="1230436"/>
              </a:moveTo>
              <a:arcTo wR="1337762" hR="1337762" stAng="11076098" swAng="2304145"/>
            </a:path>
          </a:pathLst>
        </a:custGeom>
        <a:noFill/>
        <a:ln w="57150" cap="flat" cmpd="sng" algn="ctr">
          <a:solidFill>
            <a:srgbClr val="344068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63803-A974-4765-B343-AEBA4D350A18}">
      <dsp:nvSpPr>
        <dsp:cNvPr id="0" name=""/>
        <dsp:cNvSpPr/>
      </dsp:nvSpPr>
      <dsp:spPr>
        <a:xfrm>
          <a:off x="0" y="462"/>
          <a:ext cx="7543800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23EB0-0DC4-4A42-8E4F-47194683FA14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9DE0-1E92-447B-83AF-5B36C0C643D4}">
      <dsp:nvSpPr>
        <dsp:cNvPr id="0" name=""/>
        <dsp:cNvSpPr/>
      </dsp:nvSpPr>
      <dsp:spPr>
        <a:xfrm>
          <a:off x="1249101" y="462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Would you be more likely to buy a product from a trademark that shows the same stances as you?</a:t>
          </a:r>
        </a:p>
      </dsp:txBody>
      <dsp:txXfrm>
        <a:off x="1249101" y="462"/>
        <a:ext cx="6294698" cy="1081473"/>
      </dsp:txXfrm>
    </dsp:sp>
    <dsp:sp modelId="{1E142F3B-B57B-4FA6-B98E-F78ECF0A1615}">
      <dsp:nvSpPr>
        <dsp:cNvPr id="0" name=""/>
        <dsp:cNvSpPr/>
      </dsp:nvSpPr>
      <dsp:spPr>
        <a:xfrm>
          <a:off x="0" y="1352303"/>
          <a:ext cx="7543800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A296C-D38C-4ABD-8DF1-1887ED764886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089F0-7C9F-45CE-8CAF-13AC04BB3CC9}">
      <dsp:nvSpPr>
        <dsp:cNvPr id="0" name=""/>
        <dsp:cNvSpPr/>
      </dsp:nvSpPr>
      <dsp:spPr>
        <a:xfrm>
          <a:off x="1249101" y="1352303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Do you think using political stances for advertising is okay?</a:t>
          </a:r>
        </a:p>
      </dsp:txBody>
      <dsp:txXfrm>
        <a:off x="1249101" y="1352303"/>
        <a:ext cx="6294698" cy="1081473"/>
      </dsp:txXfrm>
    </dsp:sp>
    <dsp:sp modelId="{845ABF40-E9C3-4F19-A969-9198BD16B8EC}">
      <dsp:nvSpPr>
        <dsp:cNvPr id="0" name=""/>
        <dsp:cNvSpPr/>
      </dsp:nvSpPr>
      <dsp:spPr>
        <a:xfrm>
          <a:off x="0" y="2704144"/>
          <a:ext cx="7543800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B8A04-03C3-47EE-AE5E-3817ADA69F61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893C8-8976-4ED6-BA78-FE58542CF7E7}">
      <dsp:nvSpPr>
        <dsp:cNvPr id="0" name=""/>
        <dsp:cNvSpPr/>
      </dsp:nvSpPr>
      <dsp:spPr>
        <a:xfrm>
          <a:off x="1249101" y="2704144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What do you think about reacting to ads on social medias? Would you do it?</a:t>
          </a:r>
        </a:p>
      </dsp:txBody>
      <dsp:txXfrm>
        <a:off x="1249101" y="2704144"/>
        <a:ext cx="62946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401C-5260-4EA2-A38E-704399553735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684A2-2867-484F-BB85-C98E6733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at 0:06.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Getting attention of the women by: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Being controversial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Talking about common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engage women to make them want to buy.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7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Participating to the issues of women shaving.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at 0:06.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8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Gillette spends billions of dollars on its advertising  - </a:t>
            </a:r>
            <a:r>
              <a:rPr lang="fr-FR" dirty="0" err="1"/>
              <a:t>emotional</a:t>
            </a:r>
            <a:r>
              <a:rPr lang="fr-FR" dirty="0"/>
              <a:t> marketing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en-US" dirty="0"/>
              <a:t>over six continents and in more than 180 countries</a:t>
            </a:r>
          </a:p>
          <a:p>
            <a:r>
              <a:rPr lang="en-US" dirty="0"/>
              <a:t>spends a huge share on R&amp;D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BIC: cheap disposable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https://www.youtube.com/watch?v=IPPf3sZIo-Q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at 0:06.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84A2-2867-484F-BB85-C98E6733BE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2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9DF435-372D-45E0-B094-1F292B7C6A8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4E8E7-AE1B-4A8C-9CB3-7A14C728A6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15D3E-B0D5-4B9A-BDFB-3D87DAAE1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Power of Controversy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D3B7B-104A-4F0A-98CF-BBAADEC7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r>
              <a:rPr lang="en-US" sz="2000" spc="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proper usage of </a:t>
            </a:r>
            <a:r>
              <a:rPr lang="en-US" sz="2000" b="1" spc="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networks</a:t>
            </a:r>
            <a:r>
              <a:rPr lang="en-US" sz="2000" spc="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03A2EA8-018C-45F7-B25E-7F01D2C81ED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53" y="6266872"/>
            <a:ext cx="1214688" cy="2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100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FB89-8DCE-486F-8B9D-E8A1571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Our company 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Is open, where women are treated equally as men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 place where women are safe and don’t have to worry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 chill corp.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 modern and a “startup” mindset corp.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B16571-947E-405B-BABD-477E1FDD654A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What are we trying to portray our company to?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0ED63-2FFE-4CA8-912C-AC134B1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42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D3A2-3B16-438D-9EB7-98F7C902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Purpose of this ad: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gaining new market shares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D8F5-8285-4212-8BB4-AFA5BA28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attention from our target audience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Controversy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Common topics and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Engage them positively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Participate to the issues of women shaving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them our trademark is accepting them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FC19CDC-593B-47AB-9BE6-07A04E8C228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800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FC9E-A132-4E3A-A135-83924740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41" y="1225178"/>
            <a:ext cx="507455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Engaging Women Positively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882BB4D-7992-49C5-8DC9-EEB0F88F1F36}"/>
              </a:ext>
            </a:extLst>
          </p:cNvPr>
          <p:cNvSpPr txBox="1">
            <a:spLocks/>
          </p:cNvSpPr>
          <p:nvPr/>
        </p:nvSpPr>
        <p:spPr>
          <a:xfrm>
            <a:off x="3318952" y="391459"/>
            <a:ext cx="5270464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475C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Gaining New Market Shares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1B91A-BD1F-4F14-9E9D-24559BA7B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2" y="2873768"/>
            <a:ext cx="1405547" cy="140554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D11FCFE0-7E96-4574-8B31-19E41FED95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8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20" y="6212840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62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D311-E22B-4DAB-BA99-1F5FA5A5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Engaging women, associate positivity to the company: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b="1" dirty="0"/>
              <a:t>Show them our trademark is accepting them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53EE7F-E8B7-4027-B223-E669A84C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2025344"/>
            <a:ext cx="3703320" cy="73628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Gillette’s </a:t>
            </a:r>
            <a:br>
              <a:rPr lang="en-US" sz="1800" b="1" dirty="0"/>
            </a:br>
            <a:r>
              <a:rPr lang="en-US" sz="1800" b="1" dirty="0"/>
              <a:t>Gender Breakdown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24AE160B-8D61-4788-894E-439EE79008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6632005"/>
              </p:ext>
            </p:extLst>
          </p:nvPr>
        </p:nvGraphicFramePr>
        <p:xfrm>
          <a:off x="822325" y="2762155"/>
          <a:ext cx="3703638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E1558B-83EB-44A2-A152-F078C15B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2025344"/>
            <a:ext cx="3703320" cy="73628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Shaving Conversation</a:t>
            </a:r>
            <a:br>
              <a:rPr lang="en-US" sz="1800" b="1" dirty="0"/>
            </a:br>
            <a:r>
              <a:rPr lang="en-US" sz="1800" b="1" dirty="0"/>
              <a:t>Gender Breakdown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3E527405-8518-4A0B-A9E5-26443480D48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5299137"/>
              </p:ext>
            </p:extLst>
          </p:nvPr>
        </p:nvGraphicFramePr>
        <p:xfrm>
          <a:off x="4664075" y="2762155"/>
          <a:ext cx="370205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F4FA113-7CBB-4901-9FC4-38D249EEA98D}"/>
              </a:ext>
            </a:extLst>
          </p:cNvPr>
          <p:cNvGrpSpPr/>
          <p:nvPr/>
        </p:nvGrpSpPr>
        <p:grpSpPr>
          <a:xfrm>
            <a:off x="169898" y="6454709"/>
            <a:ext cx="1032111" cy="324944"/>
            <a:chOff x="169898" y="6463674"/>
            <a:chExt cx="1032111" cy="32494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C7963F6-3684-441F-A8C7-2A5746B7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98" y="6499412"/>
              <a:ext cx="1032111" cy="28920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B96F4-12DD-473E-8600-962A340AE7F6}"/>
                </a:ext>
              </a:extLst>
            </p:cNvPr>
            <p:cNvSpPr txBox="1"/>
            <p:nvPr/>
          </p:nvSpPr>
          <p:spPr>
            <a:xfrm>
              <a:off x="468721" y="6463674"/>
              <a:ext cx="6335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Data from:</a:t>
              </a:r>
              <a:endParaRPr lang="fr-FR" sz="8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AB465B-2D59-458B-880B-3787221EF38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3817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D3A2-3B16-438D-9EB7-98F7C902B0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294" y="0"/>
            <a:ext cx="8964705" cy="922063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Engaging women by participating to: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/>
              <a:t>The issues of women shaving</a:t>
            </a:r>
            <a:endParaRPr lang="fr-FR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B99E70-8454-4C4E-BCA5-D36B67219574}"/>
              </a:ext>
            </a:extLst>
          </p:cNvPr>
          <p:cNvGrpSpPr/>
          <p:nvPr/>
        </p:nvGrpSpPr>
        <p:grpSpPr>
          <a:xfrm>
            <a:off x="2540594" y="4841361"/>
            <a:ext cx="4062812" cy="1437234"/>
            <a:chOff x="4571114" y="4140902"/>
            <a:chExt cx="4062812" cy="1437234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4496823-38D9-49F2-B646-005B9F9CC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030" y="4140902"/>
              <a:ext cx="2562080" cy="136752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6E4E1-4A4C-4442-9ECC-379B75AB2DE5}"/>
                </a:ext>
              </a:extLst>
            </p:cNvPr>
            <p:cNvSpPr/>
            <p:nvPr/>
          </p:nvSpPr>
          <p:spPr>
            <a:xfrm>
              <a:off x="4571114" y="4929735"/>
              <a:ext cx="4062812" cy="64840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38912" algn="ctr"/>
              <a:r>
                <a:rPr lang="en-US" dirty="0"/>
                <a:t>It’s costing too much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98E5D7-AD6A-4134-96E2-D8FA3B096A78}"/>
              </a:ext>
            </a:extLst>
          </p:cNvPr>
          <p:cNvGrpSpPr/>
          <p:nvPr/>
        </p:nvGrpSpPr>
        <p:grpSpPr>
          <a:xfrm>
            <a:off x="1120588" y="922063"/>
            <a:ext cx="6902824" cy="3899900"/>
            <a:chOff x="161696" y="158587"/>
            <a:chExt cx="8177440" cy="46200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121EF7-C758-4C69-9F7D-96E881B056F9}"/>
                </a:ext>
              </a:extLst>
            </p:cNvPr>
            <p:cNvGrpSpPr/>
            <p:nvPr/>
          </p:nvGrpSpPr>
          <p:grpSpPr>
            <a:xfrm>
              <a:off x="161696" y="158587"/>
              <a:ext cx="4088720" cy="4620022"/>
              <a:chOff x="482394" y="958968"/>
              <a:chExt cx="4088720" cy="4620022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4F78797-E204-4274-A725-C75FF6F49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94" y="958968"/>
                <a:ext cx="4088720" cy="462002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FC731B-4E5C-494C-8696-400BF2A7291E}"/>
                  </a:ext>
                </a:extLst>
              </p:cNvPr>
              <p:cNvSpPr/>
              <p:nvPr/>
            </p:nvSpPr>
            <p:spPr>
              <a:xfrm>
                <a:off x="482394" y="4930588"/>
                <a:ext cx="4088720" cy="648401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88" lvl="1" algn="ctr"/>
                <a:r>
                  <a:rPr lang="en-US" dirty="0"/>
                  <a:t>Society expectations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44F1E8-EAF3-4AA5-96C9-7D36DC0D6EB4}"/>
                </a:ext>
              </a:extLst>
            </p:cNvPr>
            <p:cNvGrpSpPr/>
            <p:nvPr/>
          </p:nvGrpSpPr>
          <p:grpSpPr>
            <a:xfrm>
              <a:off x="4250416" y="466165"/>
              <a:ext cx="4088720" cy="4312443"/>
              <a:chOff x="4250416" y="466165"/>
              <a:chExt cx="4088720" cy="4312443"/>
            </a:xfrm>
          </p:grpSpPr>
          <p:pic>
            <p:nvPicPr>
              <p:cNvPr id="18" name="Picture 17" descr="A close up of text on a black background&#10;&#10;Description automatically generated">
                <a:extLst>
                  <a:ext uri="{FF2B5EF4-FFF2-40B4-BE49-F238E27FC236}">
                    <a16:creationId xmlns:a16="http://schemas.microsoft.com/office/drawing/2014/main" id="{9F887499-9586-453D-AB24-EACBEF400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637" y="466165"/>
                <a:ext cx="3814258" cy="427449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65471DC-C284-439E-A3D9-50B7B6A88BDC}"/>
                  </a:ext>
                </a:extLst>
              </p:cNvPr>
              <p:cNvSpPr/>
              <p:nvPr/>
            </p:nvSpPr>
            <p:spPr>
              <a:xfrm>
                <a:off x="4250416" y="4130207"/>
                <a:ext cx="4088720" cy="648401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88" lvl="1" algn="ctr"/>
                <a:r>
                  <a:rPr lang="en-US" dirty="0"/>
                  <a:t>Hate of shaving</a:t>
                </a:r>
              </a:p>
            </p:txBody>
          </p:sp>
        </p:grp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F3F7727-B967-41E8-B382-81A5632934F5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8165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17F5EE-1FC3-454B-BF08-83EE28E5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41" y="965199"/>
            <a:ext cx="507455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“The Best a Man Can Get” (1989–2019)</a:t>
            </a:r>
            <a:br>
              <a:rPr lang="en-US" sz="1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“The Best Men Can Be” (2019–)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5FAD-4E41-4FA1-B72F-0CC3D600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42" y="965198"/>
            <a:ext cx="203095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Engaging women: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our trademark is accepting them</a:t>
            </a:r>
            <a:endParaRPr lang="en-US" sz="1700" b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B3FCFCA-C612-448F-B683-55D47DAF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720" y="6212840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346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FB89-8DCE-486F-8B9D-E8A1571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Our trademark 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An example for others, especially children.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Not only for men, unlike we made it believe.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4343"/>
                </a:solidFill>
              </a:rPr>
              <a:t>  </a:t>
            </a:r>
            <a:r>
              <a:rPr lang="en-US" dirty="0"/>
              <a:t>Respecting and treating women equally and properly, women should</a:t>
            </a:r>
            <a:br>
              <a:rPr lang="en-US" dirty="0"/>
            </a:br>
            <a:r>
              <a:rPr lang="en-US" dirty="0"/>
              <a:t>    use our products.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B16571-947E-405B-BABD-477E1FDD654A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are we trying to appeal them?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0ED63-2FFE-4CA8-912C-AC134B1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59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FB89-8DCE-486F-8B9D-E8A1571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By “discussing” about the issues (through the ad.)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By taking a stance on a political issue, </a:t>
            </a:r>
            <a:r>
              <a:rPr lang="en-US" b="1" dirty="0">
                <a:solidFill>
                  <a:srgbClr val="FF4343"/>
                </a:solidFill>
              </a:rPr>
              <a:t>everyone has a stance:</a:t>
            </a:r>
            <a:endParaRPr lang="fr-FR" b="1" dirty="0">
              <a:solidFill>
                <a:srgbClr val="FF434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E66936-BB72-428D-9073-5060648014DB}"/>
              </a:ext>
            </a:extLst>
          </p:cNvPr>
          <p:cNvGrpSpPr/>
          <p:nvPr/>
        </p:nvGrpSpPr>
        <p:grpSpPr>
          <a:xfrm>
            <a:off x="4075215" y="2922490"/>
            <a:ext cx="4500282" cy="3166033"/>
            <a:chOff x="777240" y="2850775"/>
            <a:chExt cx="4500282" cy="33632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BCC0ED-629A-4C8A-9AA9-1F90FA6F8F5F}"/>
                </a:ext>
              </a:extLst>
            </p:cNvPr>
            <p:cNvSpPr/>
            <p:nvPr/>
          </p:nvSpPr>
          <p:spPr>
            <a:xfrm>
              <a:off x="1069971" y="5114851"/>
              <a:ext cx="100406" cy="488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BF624F1-3298-4F07-A8F2-150162DA0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0690070"/>
                </p:ext>
              </p:extLst>
            </p:nvPr>
          </p:nvGraphicFramePr>
          <p:xfrm>
            <a:off x="777240" y="2850775"/>
            <a:ext cx="4500282" cy="33632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13AC76-3A60-4D35-86C8-E63C88144886}"/>
              </a:ext>
            </a:extLst>
          </p:cNvPr>
          <p:cNvGrpSpPr/>
          <p:nvPr/>
        </p:nvGrpSpPr>
        <p:grpSpPr>
          <a:xfrm>
            <a:off x="1033593" y="3691666"/>
            <a:ext cx="2830988" cy="1113415"/>
            <a:chOff x="5631660" y="4399314"/>
            <a:chExt cx="2830988" cy="1113415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EE7A6AA7-B502-49D0-909C-127B4D8DE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3" t="41534" r="19333" b="39485"/>
            <a:stretch/>
          </p:blipFill>
          <p:spPr>
            <a:xfrm>
              <a:off x="6266329" y="5150268"/>
              <a:ext cx="1561650" cy="3624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57F6ED-74FD-4353-8865-9DE528F7E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660" y="4399314"/>
              <a:ext cx="2830988" cy="590815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9B16571-947E-405B-BABD-477E1FDD654A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persuade to buy our products:</a:t>
            </a:r>
            <a:b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b="1" dirty="0"/>
              <a:t>Reaching our targets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98C38606-DBAF-4BAA-8D3E-DFFF614BFD0C}"/>
              </a:ext>
            </a:extLst>
          </p:cNvPr>
          <p:cNvSpPr/>
          <p:nvPr/>
        </p:nvSpPr>
        <p:spPr>
          <a:xfrm flipH="1">
            <a:off x="4005733" y="3541059"/>
            <a:ext cx="146156" cy="1362635"/>
          </a:xfrm>
          <a:custGeom>
            <a:avLst/>
            <a:gdLst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69139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7" fmla="*/ 146156 w 146156"/>
              <a:gd name="connsiteY7" fmla="*/ 1362635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69139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69139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7" fmla="*/ 146156 w 146156"/>
              <a:gd name="connsiteY7" fmla="*/ 1362635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69139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69139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7" fmla="*/ 146156 w 146156"/>
              <a:gd name="connsiteY7" fmla="*/ 1362635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23895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693497 h 1362635"/>
              <a:gd name="connsiteX3" fmla="*/ 0 w 146156"/>
              <a:gd name="connsiteY3" fmla="*/ 681318 h 1362635"/>
              <a:gd name="connsiteX4" fmla="*/ 73078 w 146156"/>
              <a:gd name="connsiteY4" fmla="*/ 669139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  <a:gd name="connsiteX7" fmla="*/ 146156 w 146156"/>
              <a:gd name="connsiteY7" fmla="*/ 1362635 h 1362635"/>
              <a:gd name="connsiteX0" fmla="*/ 146156 w 146156"/>
              <a:gd name="connsiteY0" fmla="*/ 1362635 h 1362635"/>
              <a:gd name="connsiteX1" fmla="*/ 73078 w 146156"/>
              <a:gd name="connsiteY1" fmla="*/ 1350456 h 1362635"/>
              <a:gd name="connsiteX2" fmla="*/ 73078 w 146156"/>
              <a:gd name="connsiteY2" fmla="*/ 726834 h 1362635"/>
              <a:gd name="connsiteX3" fmla="*/ 0 w 146156"/>
              <a:gd name="connsiteY3" fmla="*/ 681318 h 1362635"/>
              <a:gd name="connsiteX4" fmla="*/ 73078 w 146156"/>
              <a:gd name="connsiteY4" fmla="*/ 623895 h 1362635"/>
              <a:gd name="connsiteX5" fmla="*/ 73078 w 146156"/>
              <a:gd name="connsiteY5" fmla="*/ 12179 h 1362635"/>
              <a:gd name="connsiteX6" fmla="*/ 146156 w 146156"/>
              <a:gd name="connsiteY6" fmla="*/ 0 h 136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156" h="1362635" stroke="0" extrusionOk="0">
                <a:moveTo>
                  <a:pt x="146156" y="1362635"/>
                </a:moveTo>
                <a:cubicBezTo>
                  <a:pt x="105796" y="1362635"/>
                  <a:pt x="73078" y="1357182"/>
                  <a:pt x="73078" y="1350456"/>
                </a:cubicBezTo>
                <a:lnTo>
                  <a:pt x="73078" y="693497"/>
                </a:lnTo>
                <a:cubicBezTo>
                  <a:pt x="73078" y="686771"/>
                  <a:pt x="40360" y="681318"/>
                  <a:pt x="0" y="681318"/>
                </a:cubicBezTo>
                <a:cubicBezTo>
                  <a:pt x="40360" y="681318"/>
                  <a:pt x="73078" y="675865"/>
                  <a:pt x="73078" y="669139"/>
                </a:cubicBezTo>
                <a:lnTo>
                  <a:pt x="73078" y="12179"/>
                </a:lnTo>
                <a:cubicBezTo>
                  <a:pt x="73078" y="5453"/>
                  <a:pt x="105796" y="0"/>
                  <a:pt x="146156" y="0"/>
                </a:cubicBezTo>
                <a:lnTo>
                  <a:pt x="146156" y="1362635"/>
                </a:lnTo>
                <a:close/>
              </a:path>
              <a:path w="146156" h="1362635" fill="none">
                <a:moveTo>
                  <a:pt x="146156" y="1362635"/>
                </a:moveTo>
                <a:cubicBezTo>
                  <a:pt x="105796" y="1362635"/>
                  <a:pt x="73078" y="1357182"/>
                  <a:pt x="73078" y="1350456"/>
                </a:cubicBezTo>
                <a:lnTo>
                  <a:pt x="73078" y="726834"/>
                </a:lnTo>
                <a:cubicBezTo>
                  <a:pt x="73078" y="720108"/>
                  <a:pt x="0" y="698474"/>
                  <a:pt x="0" y="681318"/>
                </a:cubicBezTo>
                <a:cubicBezTo>
                  <a:pt x="0" y="664162"/>
                  <a:pt x="73078" y="630621"/>
                  <a:pt x="73078" y="623895"/>
                </a:cubicBezTo>
                <a:lnTo>
                  <a:pt x="73078" y="12179"/>
                </a:lnTo>
                <a:cubicBezTo>
                  <a:pt x="73078" y="5453"/>
                  <a:pt x="105796" y="0"/>
                  <a:pt x="146156" y="0"/>
                </a:cubicBezTo>
              </a:path>
            </a:pathLst>
          </a:cu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0ED63-2FFE-4CA8-912C-AC134B1268DC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78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C18D-B165-4D01-9DF9-D84AF040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Discussion time!</a:t>
            </a:r>
            <a:endParaRPr lang="fr-FR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44C98-451D-4492-A7AA-DD224585F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9716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39154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wall, man, indoor&#10;&#10;Description automatically generated">
            <a:extLst>
              <a:ext uri="{FF2B5EF4-FFF2-40B4-BE49-F238E27FC236}">
                <a16:creationId xmlns:a16="http://schemas.microsoft.com/office/drawing/2014/main" id="{8CAFD59D-2E42-45EA-A70F-F2004F2FA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5" r="25980" b="6415"/>
          <a:stretch/>
        </p:blipFill>
        <p:spPr>
          <a:xfrm>
            <a:off x="3320549" y="0"/>
            <a:ext cx="5823451" cy="685800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rgbClr val="343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E38E-49F7-4655-8E99-34CAF52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16836"/>
            <a:ext cx="4483452" cy="971306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Up to come…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AB7F7-1343-4BD7-B59C-31A5F9EE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21224"/>
            <a:ext cx="4753088" cy="4733364"/>
          </a:xfrm>
        </p:spPr>
        <p:txBody>
          <a:bodyPr>
            <a:norm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/>
            </a:pPr>
            <a:r>
              <a:rPr lang="en-US" sz="1600" dirty="0">
                <a:solidFill>
                  <a:srgbClr val="FFFFFF"/>
                </a:solidFill>
              </a:rPr>
              <a:t>The Gillette Company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Quick SWOT Analysis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Competitors and the Market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Some Awards</a:t>
            </a:r>
          </a:p>
          <a:p>
            <a:pPr marL="342900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600" dirty="0">
                <a:solidFill>
                  <a:srgbClr val="FFFFFF"/>
                </a:solidFill>
              </a:rPr>
              <a:t>[Movie Time]</a:t>
            </a:r>
          </a:p>
          <a:p>
            <a:pPr marL="342900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600" dirty="0">
                <a:solidFill>
                  <a:srgbClr val="FFFFFF"/>
                </a:solidFill>
              </a:rPr>
              <a:t>Purpose of our Ad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400" dirty="0">
                <a:solidFill>
                  <a:srgbClr val="FFFFFF"/>
                </a:solidFill>
              </a:rPr>
              <a:t>What we are trying to associate our trademark to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400" dirty="0">
                <a:solidFill>
                  <a:srgbClr val="FFFFFF"/>
                </a:solidFill>
              </a:rPr>
              <a:t>What we are trying to portray our company to</a:t>
            </a:r>
          </a:p>
          <a:p>
            <a:pPr marL="342900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600" dirty="0">
                <a:solidFill>
                  <a:srgbClr val="FFFFFF"/>
                </a:solidFill>
              </a:rPr>
              <a:t>How we are trying to gain new market share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400" dirty="0">
                <a:solidFill>
                  <a:srgbClr val="FFFFFF"/>
                </a:solidFill>
              </a:rPr>
              <a:t>Some Numbers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400" dirty="0">
                <a:solidFill>
                  <a:srgbClr val="FFFFFF"/>
                </a:solidFill>
              </a:rPr>
              <a:t>Some Creations as Reference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400" dirty="0">
                <a:solidFill>
                  <a:srgbClr val="FFFFFF"/>
                </a:solidFill>
              </a:rPr>
              <a:t>What we are trying to appeal our customers about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400" dirty="0">
                <a:solidFill>
                  <a:srgbClr val="FFFFFF"/>
                </a:solidFill>
              </a:rPr>
              <a:t>How we are reaching our target</a:t>
            </a:r>
          </a:p>
          <a:p>
            <a:pPr marL="342900" indent="-342900">
              <a:spcBef>
                <a:spcPts val="600"/>
              </a:spcBef>
              <a:buFont typeface="+mj-lt"/>
              <a:buAutoNum type="romanUcPeriod"/>
            </a:pPr>
            <a:r>
              <a:rPr lang="en-US" sz="1600" dirty="0">
                <a:solidFill>
                  <a:srgbClr val="FFFFFF"/>
                </a:solidFill>
              </a:rPr>
              <a:t>[Q/A Time]</a:t>
            </a:r>
          </a:p>
          <a:p>
            <a:pPr marL="635508" lvl="1" indent="-342900">
              <a:spcBef>
                <a:spcPts val="600"/>
              </a:spcBef>
              <a:buFont typeface="+mj-lt"/>
              <a:buAutoNum type="romanUcPeriod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rgbClr val="233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9A8D26B-82F3-414B-974D-320F6375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390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E38E-49F7-4655-8E99-34CAF528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0 – Introduction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2EDB57-21CA-4BC1-A08D-53C36E9C7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27" y="2084269"/>
            <a:ext cx="2351332" cy="3135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A88CF5-8F74-4D3F-A4E3-7F7DEBBF6EA6}"/>
              </a:ext>
            </a:extLst>
          </p:cNvPr>
          <p:cNvSpPr/>
          <p:nvPr/>
        </p:nvSpPr>
        <p:spPr>
          <a:xfrm>
            <a:off x="6015427" y="5315268"/>
            <a:ext cx="2351332" cy="748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b="1" dirty="0"/>
              <a:t>King Camp Gillette</a:t>
            </a:r>
          </a:p>
          <a:p>
            <a:r>
              <a:rPr lang="en-US" sz="1200" dirty="0"/>
              <a:t>January 5, 1855 – July 9, 1932</a:t>
            </a:r>
          </a:p>
          <a:p>
            <a:r>
              <a:rPr lang="en-US" sz="1200" dirty="0"/>
              <a:t>Aged 77 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A88CBC-CB2C-4B64-82C8-9753D8106F93}"/>
              </a:ext>
            </a:extLst>
          </p:cNvPr>
          <p:cNvGrpSpPr/>
          <p:nvPr/>
        </p:nvGrpSpPr>
        <p:grpSpPr>
          <a:xfrm>
            <a:off x="777241" y="2251176"/>
            <a:ext cx="4841875" cy="3565637"/>
            <a:chOff x="777241" y="2084269"/>
            <a:chExt cx="4841875" cy="3565637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A01128DF-F48F-4870-9E93-5FCB75D2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49" y="2084269"/>
              <a:ext cx="1214688" cy="2963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ADF9B2-C61B-4334-9A66-DC46588E1D47}"/>
                </a:ext>
              </a:extLst>
            </p:cNvPr>
            <p:cNvSpPr txBox="1"/>
            <p:nvPr/>
          </p:nvSpPr>
          <p:spPr>
            <a:xfrm>
              <a:off x="2069732" y="2092642"/>
              <a:ext cx="291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 Boston, Massachusetts, U.S.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1F7E24-2551-49A1-81D0-18864671B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241" y="2739460"/>
              <a:ext cx="4841875" cy="2910446"/>
            </a:xfrm>
            <a:prstGeom prst="rect">
              <a:avLst/>
            </a:prstGeom>
          </p:spPr>
        </p:pic>
      </p:grp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9A8D26B-82F3-414B-974D-320F6375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1F0AB3-1C9F-4958-8B3B-3EF268032674}"/>
              </a:ext>
            </a:extLst>
          </p:cNvPr>
          <p:cNvSpPr txBox="1"/>
          <p:nvPr/>
        </p:nvSpPr>
        <p:spPr>
          <a:xfrm>
            <a:off x="1009691" y="247499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25EAA"/>
                </a:solidFill>
              </a:rPr>
              <a:t>Since 1901</a:t>
            </a:r>
            <a:endParaRPr lang="fr-FR" sz="1400" b="1" dirty="0">
              <a:solidFill>
                <a:srgbClr val="125E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1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rgbClr val="343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E38E-49F7-4655-8E99-34CAF52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16835"/>
            <a:ext cx="4483452" cy="166650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Past Products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AB7F7-1343-4BD7-B59C-31A5F9EE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36304"/>
            <a:ext cx="4483453" cy="365266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Safety razor – 1901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Twin bladed razor – 1972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Twin bladed disposable razor -1976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Pivoting head razor – 1979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Pivoting head disposable razor – 1980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Razor designed specifically for women – 1992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Triple blade razor – Mach 3 1998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 Battery-powered razor – M3Power 2004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rgbClr val="233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picture containing tool&#10;&#10;Description automatically generated">
            <a:extLst>
              <a:ext uri="{FF2B5EF4-FFF2-40B4-BE49-F238E27FC236}">
                <a16:creationId xmlns:a16="http://schemas.microsoft.com/office/drawing/2014/main" id="{368591D3-7482-4D88-8DEB-F5D89C7A5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86" y="757962"/>
            <a:ext cx="2470690" cy="247069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138E60D-64A4-4472-90B2-AA0AD92DC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8" y="4034850"/>
            <a:ext cx="2480188" cy="1686527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9A8D26B-82F3-414B-974D-320F63753245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956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D-41A1-4BA6-A69A-DE254075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 – Knowing the company in depth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8003F0-0F79-4270-A190-A431AEEE8C7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9047248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DA89FE9-AE9D-4102-965A-2E712B13ECC5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F9B6-2554-4E93-827C-B5C6290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– Knowing our competitors and our market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963E81-2351-4B38-B73B-8E1454EBA48E}"/>
              </a:ext>
            </a:extLst>
          </p:cNvPr>
          <p:cNvGrpSpPr/>
          <p:nvPr/>
        </p:nvGrpSpPr>
        <p:grpSpPr>
          <a:xfrm>
            <a:off x="822960" y="2086602"/>
            <a:ext cx="1487751" cy="3671401"/>
            <a:chOff x="304800" y="2063750"/>
            <a:chExt cx="1487751" cy="36714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EB716A-A43D-4F73-B3D1-3FE5FD0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063750"/>
              <a:ext cx="1487751" cy="10518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DE5DFA-A796-4D7A-B442-1921B6704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575"/>
            <a:stretch/>
          </p:blipFill>
          <p:spPr>
            <a:xfrm>
              <a:off x="342820" y="5015398"/>
              <a:ext cx="1411705" cy="7197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587F489-5FD9-43D4-985A-54D087272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36" y="3614271"/>
              <a:ext cx="1170071" cy="593049"/>
            </a:xfrm>
            <a:prstGeom prst="rect">
              <a:avLst/>
            </a:prstGeom>
          </p:spPr>
        </p:pic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1DDCE3-1E1D-4DFE-AEFF-44E701BABE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558625"/>
              </p:ext>
            </p:extLst>
          </p:nvPr>
        </p:nvGraphicFramePr>
        <p:xfrm>
          <a:off x="1201073" y="2086602"/>
          <a:ext cx="7796213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180BAC-C4C2-4108-9735-CF97590320FB}"/>
              </a:ext>
            </a:extLst>
          </p:cNvPr>
          <p:cNvSpPr txBox="1"/>
          <p:nvPr/>
        </p:nvSpPr>
        <p:spPr>
          <a:xfrm>
            <a:off x="935889" y="282904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cheap disposable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54439-BDBD-49D1-A600-473A4E2CE4BB}"/>
              </a:ext>
            </a:extLst>
          </p:cNvPr>
          <p:cNvSpPr txBox="1"/>
          <p:nvPr/>
        </p:nvSpPr>
        <p:spPr>
          <a:xfrm>
            <a:off x="1025113" y="4230172"/>
            <a:ext cx="108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aggressive ads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 cheaper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1D4F2-547A-45AE-A07E-4910CD0B5BBC}"/>
              </a:ext>
            </a:extLst>
          </p:cNvPr>
          <p:cNvSpPr txBox="1"/>
          <p:nvPr/>
        </p:nvSpPr>
        <p:spPr>
          <a:xfrm>
            <a:off x="896615" y="5764606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to the market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DB66604-BC6B-47EA-880B-59C4B99C1D9D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21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F9B6-2554-4E93-827C-B5C6290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 – Recognizing our power on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60B6-FC72-4D40-BF90-96CD3F12B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All in a single year…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Dupont Awards for </a:t>
            </a:r>
            <a:r>
              <a:rPr lang="en-US" b="1" dirty="0"/>
              <a:t>Packaging Innovation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Edison </a:t>
            </a:r>
            <a:r>
              <a:rPr lang="en-US" b="1" dirty="0"/>
              <a:t>Best New Product </a:t>
            </a:r>
            <a:r>
              <a:rPr lang="en-US" dirty="0"/>
              <a:t>Awards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CEW </a:t>
            </a:r>
            <a:r>
              <a:rPr lang="en-US" b="1" dirty="0"/>
              <a:t>Beauty </a:t>
            </a:r>
            <a:r>
              <a:rPr lang="en-US" dirty="0"/>
              <a:t>Awards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Better Homes &amp; Garden's </a:t>
            </a:r>
            <a:r>
              <a:rPr lang="en-US" b="1" dirty="0"/>
              <a:t>Best New Product </a:t>
            </a:r>
            <a:r>
              <a:rPr lang="en-US" dirty="0"/>
              <a:t>Award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Allure Best of </a:t>
            </a:r>
            <a:r>
              <a:rPr lang="en-US" b="1" dirty="0"/>
              <a:t>Beauty</a:t>
            </a:r>
            <a:r>
              <a:rPr lang="en-US" dirty="0"/>
              <a:t> Awards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Maxim Grooming Awards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Men's Health Grooming Awards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Instinct Grooming Awards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Esquire Grooming Awards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E170C81-1C52-4AA2-BBB0-E473DCB8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9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81729C8-1789-44FA-B8F7-A102AC929C65}"/>
              </a:ext>
            </a:extLst>
          </p:cNvPr>
          <p:cNvGrpSpPr/>
          <p:nvPr/>
        </p:nvGrpSpPr>
        <p:grpSpPr>
          <a:xfrm>
            <a:off x="0" y="1604683"/>
            <a:ext cx="9144000" cy="3648636"/>
            <a:chOff x="0" y="1604683"/>
            <a:chExt cx="9144000" cy="3648636"/>
          </a:xfrm>
        </p:grpSpPr>
        <p:pic>
          <p:nvPicPr>
            <p:cNvPr id="10" name="Picture 9" descr="A close up of a boy&#10;&#10;Description automatically generated">
              <a:extLst>
                <a:ext uri="{FF2B5EF4-FFF2-40B4-BE49-F238E27FC236}">
                  <a16:creationId xmlns:a16="http://schemas.microsoft.com/office/drawing/2014/main" id="{46F0AC06-5994-4A20-974A-751B73DC6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" t="1265" r="980" b="1265"/>
            <a:stretch/>
          </p:blipFill>
          <p:spPr>
            <a:xfrm>
              <a:off x="0" y="1604683"/>
              <a:ext cx="9144000" cy="36486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A312A00-4FF8-4504-9828-884B4BCF7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41"/>
            <a:stretch/>
          </p:blipFill>
          <p:spPr>
            <a:xfrm flipV="1">
              <a:off x="4243238" y="3200400"/>
              <a:ext cx="657524" cy="457200"/>
            </a:xfrm>
            <a:prstGeom prst="rect">
              <a:avLst/>
            </a:prstGeom>
          </p:spPr>
        </p:pic>
      </p:grp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44A321C-1EA7-41B6-9348-6A80F1C256E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6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FB89-8DCE-486F-8B9D-E8A1571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Our trademark 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trademark of change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For every gender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Supporting the #MeToo movement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Taking actions in our society.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B16571-947E-405B-BABD-477E1FDD654A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What are we trying to get associated with our trademark?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0ED63-2FFE-4CA8-912C-AC134B12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76" y="6526991"/>
            <a:ext cx="789326" cy="1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747</Words>
  <Application>Microsoft Office PowerPoint</Application>
  <PresentationFormat>On-screen Show (4:3)</PresentationFormat>
  <Paragraphs>152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Wingdings</vt:lpstr>
      <vt:lpstr>Retrospect</vt:lpstr>
      <vt:lpstr>The Power of Controversy</vt:lpstr>
      <vt:lpstr>Up to come…</vt:lpstr>
      <vt:lpstr>0 – Introduction</vt:lpstr>
      <vt:lpstr>Past Products</vt:lpstr>
      <vt:lpstr>1 – Knowing the company in depth</vt:lpstr>
      <vt:lpstr>2 – Knowing our competitors and our market</vt:lpstr>
      <vt:lpstr>3 – Recognizing our power on customers</vt:lpstr>
      <vt:lpstr>PowerPoint Presentation</vt:lpstr>
      <vt:lpstr>PowerPoint Presentation</vt:lpstr>
      <vt:lpstr>PowerPoint Presentation</vt:lpstr>
      <vt:lpstr>Purpose of this ad: gaining new market shares</vt:lpstr>
      <vt:lpstr>Engaging Women Positively</vt:lpstr>
      <vt:lpstr>Engaging women, associate positivity to the company: Show them our trademark is accepting them</vt:lpstr>
      <vt:lpstr>Engaging women by participating to: The issues of women shaving</vt:lpstr>
      <vt:lpstr>“The Best a Man Can Get” (1989–2019) “The Best Men Can Be” (2019–)</vt:lpstr>
      <vt:lpstr>PowerPoint Presentation</vt:lpstr>
      <vt:lpstr>PowerPoint Presentation</vt:lpstr>
      <vt:lpstr>Discussion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Controversy</dc:title>
  <dc:creator>m k</dc:creator>
  <cp:lastModifiedBy>m k</cp:lastModifiedBy>
  <cp:revision>10</cp:revision>
  <dcterms:created xsi:type="dcterms:W3CDTF">2019-03-10T11:50:34Z</dcterms:created>
  <dcterms:modified xsi:type="dcterms:W3CDTF">2019-03-10T12:01:55Z</dcterms:modified>
</cp:coreProperties>
</file>