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326" r:id="rId4"/>
    <p:sldId id="283" r:id="rId5"/>
    <p:sldId id="284" r:id="rId6"/>
    <p:sldId id="285" r:id="rId7"/>
    <p:sldId id="286" r:id="rId8"/>
    <p:sldId id="287" r:id="rId9"/>
    <p:sldId id="288" r:id="rId10"/>
    <p:sldId id="327" r:id="rId11"/>
    <p:sldId id="328" r:id="rId12"/>
    <p:sldId id="329" r:id="rId13"/>
    <p:sldId id="330" r:id="rId14"/>
    <p:sldId id="3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24F01-B6A5-464D-82DC-7379D0C9A85E}"/>
              </a:ext>
            </a:extLst>
          </p:cNvPr>
          <p:cNvGrpSpPr/>
          <p:nvPr userDrawn="1"/>
        </p:nvGrpSpPr>
        <p:grpSpPr>
          <a:xfrm>
            <a:off x="888093" y="6367069"/>
            <a:ext cx="3005252" cy="421283"/>
            <a:chOff x="888093" y="6367069"/>
            <a:chExt cx="3005252" cy="4212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D6C68B-7F3B-4E26-89A0-9BD722880535}"/>
                </a:ext>
              </a:extLst>
            </p:cNvPr>
            <p:cNvGrpSpPr/>
            <p:nvPr/>
          </p:nvGrpSpPr>
          <p:grpSpPr>
            <a:xfrm>
              <a:off x="888093" y="6482483"/>
              <a:ext cx="3005252" cy="305869"/>
              <a:chOff x="885371" y="3347764"/>
              <a:chExt cx="3005252" cy="305869"/>
            </a:xfrm>
          </p:grpSpPr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80B5CB39-C22B-41E0-A354-E85F630466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71" y="3429000"/>
                <a:ext cx="751658" cy="22463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Lesson 7:</a:t>
                </a:r>
              </a:p>
            </p:txBody>
          </p:sp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7539477-ACAB-4EEA-84BD-793BDA21D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067" y="3347764"/>
                <a:ext cx="2545556" cy="3058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Scalable UI</a:t>
                </a:r>
              </a:p>
            </p:txBody>
          </p: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A5E40DE-3642-214B-A742-CBF91C5728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72" y="6367069"/>
              <a:ext cx="644183" cy="22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CC51-E8C4-984D-8E20-F5F12B6FB2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2288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RESTRICTED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252AB64-0426-234D-A615-59537BD86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2441954"/>
            <a:ext cx="10421257" cy="987046"/>
          </a:xfrm>
        </p:spPr>
        <p:txBody>
          <a:bodyPr/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Interactive 3D Experience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3428998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007458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7: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593571" y="3428998"/>
              <a:ext cx="8413799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Scalable UI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 err="1">
                <a:latin typeface="Bahnschrift" panose="020B0502040204020203" pitchFamily="34" charset="0"/>
              </a:rPr>
              <a:t>Elyas</a:t>
            </a:r>
            <a:r>
              <a:rPr lang="en-US" sz="800" i="1" dirty="0">
                <a:latin typeface="Bahnschrift" panose="020B0502040204020203" pitchFamily="34" charset="0"/>
              </a:rPr>
              <a:t>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Anchors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13090-B42B-4A12-896A-D200107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using a “together” anchor, the x and y position values in the </a:t>
            </a:r>
            <a:r>
              <a:rPr lang="en-US" sz="2400" dirty="0" err="1">
                <a:latin typeface="Bahnschrift" panose="020B0502040204020203" pitchFamily="34" charset="0"/>
              </a:rPr>
              <a:t>RectTransform</a:t>
            </a:r>
            <a:r>
              <a:rPr lang="en-US" sz="2400" dirty="0">
                <a:latin typeface="Bahnschrift" panose="020B0502040204020203" pitchFamily="34" charset="0"/>
              </a:rPr>
              <a:t> tells the UI object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how far away from its anchor </a:t>
            </a:r>
            <a:r>
              <a:rPr lang="en-US" sz="2400" dirty="0">
                <a:latin typeface="Bahnschrift" panose="020B0502040204020203" pitchFamily="34" charset="0"/>
              </a:rPr>
              <a:t>it should be.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E0C19-E84B-4FB2-913B-2121C3E9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3" y="2948125"/>
            <a:ext cx="6263875" cy="161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97CC5-8F30-45AD-9E1B-2B8533F2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84" y="4643328"/>
            <a:ext cx="6263874" cy="15336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BF4A5-6E47-475A-9671-C3D0F41836D1}"/>
              </a:ext>
            </a:extLst>
          </p:cNvPr>
          <p:cNvSpPr txBox="1"/>
          <p:nvPr/>
        </p:nvSpPr>
        <p:spPr>
          <a:xfrm>
            <a:off x="7489766" y="3228945"/>
            <a:ext cx="1156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Bahnschrift" panose="020B0502040204020203" pitchFamily="34" charset="0"/>
              </a:rPr>
              <a:t>This UI Button will be 0 units from it’s anchor, so it will be directly on top of the anchor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16E45-6F73-4B04-B53C-0F430BF664BC}"/>
              </a:ext>
            </a:extLst>
          </p:cNvPr>
          <p:cNvSpPr txBox="1"/>
          <p:nvPr/>
        </p:nvSpPr>
        <p:spPr>
          <a:xfrm>
            <a:off x="7489766" y="4902312"/>
            <a:ext cx="1156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Bahnschrift" panose="020B0502040204020203" pitchFamily="34" charset="0"/>
              </a:rPr>
              <a:t>This UI Button will be -100 horizontal units from its anchor, so it will be on the left.</a:t>
            </a:r>
          </a:p>
        </p:txBody>
      </p:sp>
    </p:spTree>
    <p:extLst>
      <p:ext uri="{BB962C8B-B14F-4D97-AF65-F5344CB8AC3E}">
        <p14:creationId xmlns:p14="http://schemas.microsoft.com/office/powerpoint/2010/main" val="405503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13090-B42B-4A12-896A-D200107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using a “split” anchor, the position values in the </a:t>
            </a:r>
            <a:r>
              <a:rPr lang="en-US" sz="2400" dirty="0" err="1">
                <a:latin typeface="Bahnschrift" panose="020B0502040204020203" pitchFamily="34" charset="0"/>
              </a:rPr>
              <a:t>RectTransform</a:t>
            </a:r>
            <a:r>
              <a:rPr lang="en-US" sz="2400" dirty="0">
                <a:latin typeface="Bahnschrift" panose="020B0502040204020203" pitchFamily="34" charset="0"/>
              </a:rPr>
              <a:t> tells the UI object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how far away from each SIDE should be </a:t>
            </a:r>
            <a:r>
              <a:rPr lang="en-US" sz="2400" dirty="0">
                <a:latin typeface="Bahnschrift" panose="020B0502040204020203" pitchFamily="34" charset="0"/>
              </a:rPr>
              <a:t>from the anchor.</a:t>
            </a:r>
          </a:p>
          <a:p>
            <a:pPr lvl="1"/>
            <a:r>
              <a:rPr lang="en-US" sz="1600" dirty="0">
                <a:latin typeface="Bahnschrift" panose="020B0502040204020203" pitchFamily="34" charset="0"/>
              </a:rPr>
              <a:t>These values will remind constant even as the Canvas changes size, which is what makes our UI objects scale.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83783-0B45-406C-990A-B16FCAA4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84" y="2903401"/>
            <a:ext cx="7758121" cy="1474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Anchors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BF4A5-6E47-475A-9671-C3D0F41836D1}"/>
              </a:ext>
            </a:extLst>
          </p:cNvPr>
          <p:cNvSpPr txBox="1"/>
          <p:nvPr/>
        </p:nvSpPr>
        <p:spPr>
          <a:xfrm>
            <a:off x="9060871" y="3363668"/>
            <a:ext cx="229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Bahnschrift" panose="020B0502040204020203" pitchFamily="34" charset="0"/>
              </a:rPr>
              <a:t>The left side of this UI Button will always be 240 units away from the left split anchor.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16E45-6F73-4B04-B53C-0F430BF664BC}"/>
              </a:ext>
            </a:extLst>
          </p:cNvPr>
          <p:cNvSpPr txBox="1"/>
          <p:nvPr/>
        </p:nvSpPr>
        <p:spPr>
          <a:xfrm>
            <a:off x="9176291" y="5133144"/>
            <a:ext cx="2177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Bahnschrift" panose="020B0502040204020203" pitchFamily="34" charset="0"/>
              </a:rPr>
              <a:t>The top side of this UI Button will always be 200 units away from the top split anchor.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EFACF-7F50-4492-B0BC-98965F75A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1"/>
          <a:stretch/>
        </p:blipFill>
        <p:spPr>
          <a:xfrm>
            <a:off x="1128184" y="4472909"/>
            <a:ext cx="7758121" cy="18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6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However, because the values don’t change when using a split anchor, this also means that when the canvas becomes a smaller size, our image will disappear.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canvas on the left has an image in the middle with a split anchor. When the size of the canvas becomes too small, the image will disappear.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C6306-1F0C-4D12-AFDB-BB423D84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14" y="2904066"/>
            <a:ext cx="4451557" cy="2500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8C9DE-D873-437D-8B1B-495A8AD0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84" y="2904066"/>
            <a:ext cx="3389621" cy="25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Anchors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avoid this, it is always better to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design your UI for a smaller screen </a:t>
            </a:r>
            <a:r>
              <a:rPr lang="en-US" sz="2400" dirty="0">
                <a:latin typeface="Bahnschrift" panose="020B0502040204020203" pitchFamily="34" charset="0"/>
              </a:rPr>
              <a:t>first.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So set your Canvas to be a bit smaller than you need it to be.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Then, using a combination of split and together anchors, have your separate UI objects scale and position themselves accordingly for different screen sizes.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Utilize anchors in your project for Assignment 1 to make sure that your UI works for different screen sizes and orientation.</a:t>
            </a:r>
          </a:p>
        </p:txBody>
      </p:sp>
    </p:spTree>
    <p:extLst>
      <p:ext uri="{BB962C8B-B14F-4D97-AF65-F5344CB8AC3E}">
        <p14:creationId xmlns:p14="http://schemas.microsoft.com/office/powerpoint/2010/main" val="3841636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Developing an AR application results in developers having to cater to various screen sizes and orientations.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Unity helps developers with the Anchors feature so that one UI design can appear similar, if not the same, across these various screens.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Developers can use either: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“Together” anchors to have UI only reposition themselves as screen size changes.</a:t>
            </a:r>
          </a:p>
          <a:p>
            <a:pPr lvl="2"/>
            <a:r>
              <a:rPr lang="en-US" sz="1600" i="1" dirty="0">
                <a:latin typeface="Bahnschrift" panose="020B0502040204020203" pitchFamily="34" charset="0"/>
              </a:rPr>
              <a:t>OR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“Split” anchors to have UI reposition and scale themselves as screen size changes.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Designing Scalable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creating an AR application, it is important to note that it may be deployed on multiple different platforms.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E.g. mobile phones, tablets, laptops, headsets, etc.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makes it necessary for developers to create UI that can scale according to the different screen sizes of these devices.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help us achieve scalable UI, we will use Anchors in the UI system of Unity.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Utilize Anchors and Scaling Canvas to create UI that can adapt to different screen sizes.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Bahnschrift" panose="020B0502040204020203" pitchFamily="34" charset="0"/>
              </a:rPr>
              <a:t>Rect</a:t>
            </a:r>
            <a:r>
              <a:rPr lang="en-US" dirty="0">
                <a:latin typeface="Bahnschrift" panose="020B0502040204020203" pitchFamily="34" charset="0"/>
              </a:rPr>
              <a:t> Transforms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13090-B42B-4A12-896A-D200107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Bahnschrift" panose="020B0502040204020203" pitchFamily="34" charset="0"/>
              </a:rPr>
              <a:t>Rect</a:t>
            </a:r>
            <a:r>
              <a:rPr lang="en-US" sz="2400" dirty="0">
                <a:latin typeface="Bahnschrift" panose="020B0502040204020203" pitchFamily="34" charset="0"/>
              </a:rPr>
              <a:t> Transforms work differently to the usual Transforms we have been working with.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Transforms are used to determine how far and what rotation an object is from the world origin (0, 0, 0)</a:t>
            </a:r>
          </a:p>
          <a:p>
            <a:r>
              <a:rPr lang="en-US" sz="2400" dirty="0" err="1">
                <a:latin typeface="Bahnschrift" panose="020B0502040204020203" pitchFamily="34" charset="0"/>
              </a:rPr>
              <a:t>Rect</a:t>
            </a:r>
            <a:r>
              <a:rPr lang="en-US" sz="2400" dirty="0">
                <a:latin typeface="Bahnschrift" panose="020B0502040204020203" pitchFamily="34" charset="0"/>
              </a:rPr>
              <a:t> Transforms are not concerned about the world origin, and instead need to know how it’s aligned in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relation to its anchor point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Before working on UI, set your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target aspect ratio </a:t>
            </a:r>
            <a:r>
              <a:rPr lang="en-US" sz="2400" dirty="0">
                <a:latin typeface="Bahnschrift" panose="020B0502040204020203" pitchFamily="34" charset="0"/>
              </a:rPr>
              <a:t>in the Game view. This will make sure you are designing your UI to the correct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E41FF-CA14-4953-B45E-718D94F2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643" y="4774613"/>
            <a:ext cx="2436357" cy="2083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8AE214-5A10-4A3E-A451-1D23166C7871}"/>
              </a:ext>
            </a:extLst>
          </p:cNvPr>
          <p:cNvSpPr/>
          <p:nvPr/>
        </p:nvSpPr>
        <p:spPr>
          <a:xfrm>
            <a:off x="10416540" y="4923472"/>
            <a:ext cx="1775460" cy="1934528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E9C1833-15FB-419B-B743-5E985CD2D991}"/>
              </a:ext>
            </a:extLst>
          </p:cNvPr>
          <p:cNvCxnSpPr>
            <a:cxnSpLocks/>
          </p:cNvCxnSpPr>
          <p:nvPr/>
        </p:nvCxnSpPr>
        <p:spPr>
          <a:xfrm>
            <a:off x="6400800" y="4410075"/>
            <a:ext cx="3838575" cy="1480661"/>
          </a:xfrm>
          <a:prstGeom prst="bentConnector3">
            <a:avLst>
              <a:gd name="adj1" fmla="val 372"/>
            </a:avLst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8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Anchors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13090-B42B-4A12-896A-D200107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Anchors will determine where your UI element will maintain its offset position from.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E.g. an image with an anchor in the middle of a canvas will maintain its position in the middle even if the canvas moves/scales.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Anchors are shown as four small triangular handles in the Scene View.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B1B7AD-6470-43A7-9481-1A83FD44B896}"/>
              </a:ext>
            </a:extLst>
          </p:cNvPr>
          <p:cNvGrpSpPr/>
          <p:nvPr/>
        </p:nvGrpSpPr>
        <p:grpSpPr>
          <a:xfrm>
            <a:off x="3187701" y="3613785"/>
            <a:ext cx="3086100" cy="1534775"/>
            <a:chOff x="3187701" y="3514725"/>
            <a:chExt cx="3086100" cy="15347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AD88E5-1BA1-42AC-ABDF-8504A521A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333"/>
            <a:stretch/>
          </p:blipFill>
          <p:spPr>
            <a:xfrm>
              <a:off x="4164965" y="3514725"/>
              <a:ext cx="1131572" cy="838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38882-2364-431A-ADA4-4DD064889956}"/>
                </a:ext>
              </a:extLst>
            </p:cNvPr>
            <p:cNvSpPr txBox="1"/>
            <p:nvPr/>
          </p:nvSpPr>
          <p:spPr>
            <a:xfrm>
              <a:off x="3187701" y="4310836"/>
              <a:ext cx="3086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“together” anchor. </a:t>
              </a:r>
            </a:p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This anchor means our object will </a:t>
              </a:r>
              <a:r>
                <a:rPr lang="en-US" sz="1400" dirty="0">
                  <a:solidFill>
                    <a:srgbClr val="00A79D"/>
                  </a:solidFill>
                  <a:latin typeface="Bahnschrift" panose="020B0502040204020203" pitchFamily="34" charset="0"/>
                </a:rPr>
                <a:t>move along </a:t>
              </a:r>
              <a:r>
                <a:rPr lang="en-US" sz="1400" dirty="0">
                  <a:latin typeface="Bahnschrift" panose="020B0502040204020203" pitchFamily="34" charset="0"/>
                </a:rPr>
                <a:t>with its anchor.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7B69D-A4F2-460D-9325-61B587F1A6EF}"/>
              </a:ext>
            </a:extLst>
          </p:cNvPr>
          <p:cNvGrpSpPr/>
          <p:nvPr/>
        </p:nvGrpSpPr>
        <p:grpSpPr>
          <a:xfrm>
            <a:off x="6216332" y="3616052"/>
            <a:ext cx="3086100" cy="1532508"/>
            <a:chOff x="6216332" y="3516992"/>
            <a:chExt cx="3086100" cy="153250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F189398-2287-470D-BFD9-473A6A8AC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255"/>
            <a:stretch/>
          </p:blipFill>
          <p:spPr>
            <a:xfrm>
              <a:off x="6859898" y="3516992"/>
              <a:ext cx="1967234" cy="838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9FC52C-3A46-49BB-8F4F-EA2F4706CC99}"/>
                </a:ext>
              </a:extLst>
            </p:cNvPr>
            <p:cNvSpPr txBox="1"/>
            <p:nvPr/>
          </p:nvSpPr>
          <p:spPr>
            <a:xfrm>
              <a:off x="6216332" y="4310836"/>
              <a:ext cx="3086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“split” anchor. </a:t>
              </a:r>
            </a:p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This anchor means our object will </a:t>
              </a:r>
              <a:r>
                <a:rPr lang="en-US" sz="1400" dirty="0">
                  <a:solidFill>
                    <a:srgbClr val="00A79D"/>
                  </a:solidFill>
                  <a:latin typeface="Bahnschrift" panose="020B0502040204020203" pitchFamily="34" charset="0"/>
                </a:rPr>
                <a:t>move and scale </a:t>
              </a:r>
              <a:r>
                <a:rPr lang="en-US" sz="1400" dirty="0">
                  <a:latin typeface="Bahnschrift" panose="020B0502040204020203" pitchFamily="34" charset="0"/>
                </a:rPr>
                <a:t>with its anchor.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20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Anchors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13090-B42B-4A12-896A-D200107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6819901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can set where our anchor points are either through pressing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Anchor Preset Button </a:t>
            </a:r>
            <a:r>
              <a:rPr lang="en-US" sz="2400" dirty="0">
                <a:latin typeface="Bahnschrift" panose="020B0502040204020203" pitchFamily="34" charset="0"/>
              </a:rPr>
              <a:t>or editing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X and Y values of the anchors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When choosing an Anchor Preset, the yellow dot(s) depicts what type of anchor is used, and where the anchor point is.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For presets with 1 yellow dot, a “together” anchor is used.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For presets with 2 or more dots, a “split” anchor is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E9522-3763-425C-BFA3-D920635B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4" y="1685925"/>
            <a:ext cx="3686175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F577A-72C1-438A-9244-C1350B50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3331210"/>
            <a:ext cx="2486025" cy="28765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ED6627C-AD63-43CF-B541-04FB6C95175D}"/>
              </a:ext>
            </a:extLst>
          </p:cNvPr>
          <p:cNvSpPr/>
          <p:nvPr/>
        </p:nvSpPr>
        <p:spPr>
          <a:xfrm>
            <a:off x="7667623" y="2661920"/>
            <a:ext cx="2969897" cy="59182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82EB2F-7A20-499E-8F53-5ED436EEB9E3}"/>
              </a:ext>
            </a:extLst>
          </p:cNvPr>
          <p:cNvCxnSpPr>
            <a:cxnSpLocks/>
          </p:cNvCxnSpPr>
          <p:nvPr/>
        </p:nvCxnSpPr>
        <p:spPr>
          <a:xfrm>
            <a:off x="6789420" y="2560320"/>
            <a:ext cx="739140" cy="44958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4E35B8-AC94-4BE3-BAE6-85845637EAB4}"/>
              </a:ext>
            </a:extLst>
          </p:cNvPr>
          <p:cNvCxnSpPr>
            <a:cxnSpLocks/>
          </p:cNvCxnSpPr>
          <p:nvPr/>
        </p:nvCxnSpPr>
        <p:spPr>
          <a:xfrm>
            <a:off x="7066597" y="2362676"/>
            <a:ext cx="736283" cy="113824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DEEE60F-3714-4D19-A49E-B38A7CE3ECD8}"/>
              </a:ext>
            </a:extLst>
          </p:cNvPr>
          <p:cNvSpPr/>
          <p:nvPr/>
        </p:nvSpPr>
        <p:spPr>
          <a:xfrm>
            <a:off x="7819071" y="2072640"/>
            <a:ext cx="509589" cy="49657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Anchors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3AFB38-AE30-4867-B929-89F35CF6004D}"/>
              </a:ext>
            </a:extLst>
          </p:cNvPr>
          <p:cNvGrpSpPr/>
          <p:nvPr/>
        </p:nvGrpSpPr>
        <p:grpSpPr>
          <a:xfrm>
            <a:off x="1109372" y="2062162"/>
            <a:ext cx="9973251" cy="3235345"/>
            <a:chOff x="1109372" y="1401762"/>
            <a:chExt cx="9973251" cy="32353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9B8DF90-2596-4A62-8617-BC4EFAC4B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372" y="1401762"/>
              <a:ext cx="9973251" cy="228123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717043-0FA6-4D41-BE22-BFFDDB844357}"/>
                </a:ext>
              </a:extLst>
            </p:cNvPr>
            <p:cNvSpPr txBox="1"/>
            <p:nvPr/>
          </p:nvSpPr>
          <p:spPr>
            <a:xfrm>
              <a:off x="1219201" y="3683000"/>
              <a:ext cx="3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UI element anchored to the center of its parent.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7FC166-AB74-495F-A489-B407EA94CEA7}"/>
                </a:ext>
              </a:extLst>
            </p:cNvPr>
            <p:cNvSpPr txBox="1"/>
            <p:nvPr/>
          </p:nvSpPr>
          <p:spPr>
            <a:xfrm>
              <a:off x="4552947" y="3683000"/>
              <a:ext cx="3086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UI element anchored to the bottom right of its parent.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123EFC-255B-4418-ABA0-231D1E92F167}"/>
                </a:ext>
              </a:extLst>
            </p:cNvPr>
            <p:cNvSpPr txBox="1"/>
            <p:nvPr/>
          </p:nvSpPr>
          <p:spPr>
            <a:xfrm>
              <a:off x="7886699" y="3683000"/>
              <a:ext cx="3086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UI element with its right and left corners anchored to the bottom right and left of its parent respectively.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08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Anchors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13090-B42B-4A12-896A-D200107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6819901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positions of the anchors are defined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in fractions (or percentages)</a:t>
            </a:r>
            <a:r>
              <a:rPr lang="en-US" sz="2400" dirty="0">
                <a:latin typeface="Bahnschrift" panose="020B0502040204020203" pitchFamily="34" charset="0"/>
              </a:rPr>
              <a:t> of the parent rectangle width and height.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0.0 (0%) corresponds to the left or bottom side.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0.5 (50%) to the middle. 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1.0 (100%) to the right or top side.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However, anchors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can be placed at any point within the parent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Rect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 Transform </a:t>
            </a:r>
            <a:r>
              <a:rPr lang="en-US" sz="2400" dirty="0">
                <a:latin typeface="Bahnschrift" panose="020B0502040204020203" pitchFamily="34" charset="0"/>
              </a:rPr>
              <a:t>and are not limited to the sides and middle.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E9522-3763-425C-BFA3-D920635B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4" y="1685925"/>
            <a:ext cx="3686175" cy="2247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ED6627C-AD63-43CF-B541-04FB6C95175D}"/>
              </a:ext>
            </a:extLst>
          </p:cNvPr>
          <p:cNvSpPr/>
          <p:nvPr/>
        </p:nvSpPr>
        <p:spPr>
          <a:xfrm>
            <a:off x="7667623" y="2661920"/>
            <a:ext cx="2969897" cy="59182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5FA816-C17E-41D4-AB61-52E201608A37}"/>
              </a:ext>
            </a:extLst>
          </p:cNvPr>
          <p:cNvGrpSpPr/>
          <p:nvPr/>
        </p:nvGrpSpPr>
        <p:grpSpPr>
          <a:xfrm>
            <a:off x="8164511" y="438743"/>
            <a:ext cx="3690937" cy="6170655"/>
            <a:chOff x="7656511" y="1416643"/>
            <a:chExt cx="3690937" cy="61706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94899B-8155-415C-93DF-C5D1D2160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8099" y="1416643"/>
              <a:ext cx="3676650" cy="15525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D9CE7F-8831-40FC-8733-F2A4572EE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8099" y="2969218"/>
              <a:ext cx="3667125" cy="15430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E722D1-8DE2-4CD8-8580-7E54FDFB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6511" y="4501198"/>
              <a:ext cx="3686175" cy="15430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04F5C9-409B-4883-B122-5CA1D4953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1273" y="6044248"/>
              <a:ext cx="3686175" cy="15430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Anchors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813090-B42B-4A12-896A-D200107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7099302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When using a “together” anchor, the fields displayed are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‘Pos X’, ‘Pos Y’, ‘Width’, and ‘Height’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Pos X and Y values indicate the position of the object relative to its anchor.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When using a “split” anchor, the fields displayed can change partially or completely to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Left, Right, Top and Bottom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These fields define the padding inside the parent </a:t>
            </a:r>
            <a:r>
              <a:rPr lang="en-US" sz="2000" dirty="0" err="1">
                <a:latin typeface="Bahnschrift" panose="020B0502040204020203" pitchFamily="34" charset="0"/>
              </a:rPr>
              <a:t>Rect</a:t>
            </a:r>
            <a:r>
              <a:rPr lang="en-US" sz="2000" dirty="0">
                <a:latin typeface="Bahnschrift" panose="020B0502040204020203" pitchFamily="34" charset="0"/>
              </a:rPr>
              <a:t> Transform defined by the anchors.</a:t>
            </a:r>
          </a:p>
        </p:txBody>
      </p:sp>
    </p:spTree>
    <p:extLst>
      <p:ext uri="{BB962C8B-B14F-4D97-AF65-F5344CB8AC3E}">
        <p14:creationId xmlns:p14="http://schemas.microsoft.com/office/powerpoint/2010/main" val="735270505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8591</TotalTime>
  <Words>990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NP Slides</vt:lpstr>
      <vt:lpstr>Interactive 3D Experience</vt:lpstr>
      <vt:lpstr>Designing Scalable UI</vt:lpstr>
      <vt:lpstr>Learning Objectives</vt:lpstr>
      <vt:lpstr>Rect Transforms</vt:lpstr>
      <vt:lpstr>Anchors</vt:lpstr>
      <vt:lpstr>Anchors</vt:lpstr>
      <vt:lpstr>Anchors</vt:lpstr>
      <vt:lpstr>Anchors</vt:lpstr>
      <vt:lpstr>Using Anchors</vt:lpstr>
      <vt:lpstr>Using Anchors</vt:lpstr>
      <vt:lpstr>Using Anchors</vt:lpstr>
      <vt:lpstr>Using Anchors</vt:lpstr>
      <vt:lpstr>Using Anchors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491</cp:revision>
  <dcterms:created xsi:type="dcterms:W3CDTF">2020-11-09T15:05:45Z</dcterms:created>
  <dcterms:modified xsi:type="dcterms:W3CDTF">2021-11-09T07:50:07Z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eef58fd-761b-4b2a-ac8c-1fe28b1dc9c7_Enabled">
    <vt:lpwstr>true</vt:lpwstr>
  </property>
  <property fmtid="{D5CDD505-2E9C-101B-9397-08002B2CF9AE}" pid="3" name="MSIP_Label_eeef58fd-761b-4b2a-ac8c-1fe28b1dc9c7_SetDate">
    <vt:lpwstr>2021-10-30T07:07:50Z</vt:lpwstr>
  </property>
  <property fmtid="{D5CDD505-2E9C-101B-9397-08002B2CF9AE}" pid="4" name="MSIP_Label_eeef58fd-761b-4b2a-ac8c-1fe28b1dc9c7_Method">
    <vt:lpwstr>Privileged</vt:lpwstr>
  </property>
  <property fmtid="{D5CDD505-2E9C-101B-9397-08002B2CF9AE}" pid="5" name="MSIP_Label_eeef58fd-761b-4b2a-ac8c-1fe28b1dc9c7_Name">
    <vt:lpwstr>eeef58fd-761b-4b2a-ac8c-1fe28b1dc9c7</vt:lpwstr>
  </property>
  <property fmtid="{D5CDD505-2E9C-101B-9397-08002B2CF9AE}" pid="6" name="MSIP_Label_eeef58fd-761b-4b2a-ac8c-1fe28b1dc9c7_SiteId">
    <vt:lpwstr>cba9e115-3016-4462-a1ab-a565cba0cdf1</vt:lpwstr>
  </property>
  <property fmtid="{D5CDD505-2E9C-101B-9397-08002B2CF9AE}" pid="7" name="MSIP_Label_eeef58fd-761b-4b2a-ac8c-1fe28b1dc9c7_ActionId">
    <vt:lpwstr>5960c8a9-4bc5-4241-87a8-9986f82343a6</vt:lpwstr>
  </property>
  <property fmtid="{D5CDD505-2E9C-101B-9397-08002B2CF9AE}" pid="8" name="MSIP_Label_eeef58fd-761b-4b2a-ac8c-1fe28b1dc9c7_ContentBits">
    <vt:lpwstr>1</vt:lpwstr>
  </property>
  <property fmtid="{D5CDD505-2E9C-101B-9397-08002B2CF9AE}" pid="9" name="ClassificationContentMarkingHeaderLocations">
    <vt:lpwstr>NP Slides:8</vt:lpwstr>
  </property>
  <property fmtid="{D5CDD505-2E9C-101B-9397-08002B2CF9AE}" pid="10" name="ClassificationContentMarkingHeaderText">
    <vt:lpwstr>                    RESTRICTED - Non Sensitive</vt:lpwstr>
  </property>
</Properties>
</file>