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2F60-88B8-F435-3171-D68D97D1A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47F43-C70E-4A0F-09FD-356660CAF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C89C-90CA-8526-EE41-09A6A4B3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F28DF-2C53-8DFA-0908-F8C54E45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2355-BA6B-E062-3152-1F40FC8B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270E-85AA-4229-B2FE-9C8FE4C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16D37-C636-D293-C67D-9893B80F3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B2B1-1389-7370-78D5-C578169A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F4E8-A605-AFC5-C3B2-0B7C38E0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65B3-CA96-75D4-F8CA-8B02F04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5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1B010-0F4A-7A37-851C-7EF70353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07A02-FC92-0D3C-7A1F-A3068F816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824B-1B3C-B5E1-987C-C549915D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6129-05B8-0D25-825F-29F47C3A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CCD2-8264-E0A1-598B-086DB7FA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A62D-DAFE-9A9D-90CC-5F3F3FD2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C661-46F3-9480-FBD0-F89F0B40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83A5-9C8F-4E91-487E-8EADD9ED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E8AE-780A-E25B-13EE-16977872C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F3BD-4857-B93C-1E26-9A8865CE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9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1D49-F36D-1B75-3097-3A943F32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240A0-2BBC-3DC6-F43F-E9C94998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A898-C842-A63E-3E02-316F7AD1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1BB8-5B86-AB12-F86E-870DEF0A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85153-D9F6-AF35-32F6-7C6048F0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4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AB15-2995-72C2-E795-A81EE5B0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5BEF-2252-D31E-FF71-E8CDB2D7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FA59-636A-1090-2AB7-2FE197E2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C92DF-0484-0FE5-C684-BC3CF096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8615C-3878-DFCF-5E27-B9932883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B845B-F546-A28D-709D-A1D8DD05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F3B4-D759-C901-9768-A599856F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C2FA-54BE-BFF0-938F-72A98085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97E4C-8F87-86B7-04B1-C68BA3003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E7A53-24E0-FDF6-0851-32167FD9A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2289D-FBED-C0AC-0606-16F61329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21C36-29B5-20D3-EEB4-32838C24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C5C7B-799B-0B9A-B9E2-3174645E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55F16-E8B6-B027-73C6-FF42B632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3B66-C6F6-3D17-C03A-B84C4D76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0188E-759D-AB96-770E-91B22B1B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D5DA0-A90D-23F0-263F-F69A6A13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73208-1B5E-F59A-3369-298FA551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F1ED07-1574-5E7C-BD72-F156BC6B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59167-93AB-EE81-4952-4F921950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896C-FD16-04BC-3B0A-F0D8C0C3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0B2B-0B77-04ED-4615-3E11CD4F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0D5FB-BEF5-DD14-ABDF-E772774F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1FDC8-8263-FE12-CD90-A1ACE35E3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E7ECB-6D9B-8AE4-1AD3-D4420394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52376-17CF-B7C1-24F3-068C79D7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981C5-0B3B-DA95-8957-6BA38E9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3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49DC-DDDB-4AA8-1DB2-761AF96A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76822-C57E-2C41-52AD-77541A46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052A9-AEE8-36BB-42FB-84E2AF03D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AECF-1BC7-D83B-108D-89342951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1E2A7-40F1-7FB1-0677-153D9322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1CB15-E79F-33CD-0399-83E06390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332C6-EDA9-ED16-0882-5AAF15A1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2877F-EA84-4BD0-A5CB-1CA78395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9389-0E8B-ABAD-E886-D0A87A826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96CC-A032-46FF-A473-63FA1F8CE572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6887-F57C-DA3A-9A88-BCDEFC091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B5782-A79E-1EE8-4FDE-A5FC63617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E652-77EC-4E94-8C86-4533595B5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9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C9C3-FC0C-B9EB-E7C1-F71D51BAF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5820-2805-6C0E-FCB1-68B71D39B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03C9F7-7158-750B-6999-AF94E3B4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3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033E5-5504-8073-42AC-A51CE254F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6582-2C65-B192-075A-96FD17773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255FE-A65F-F9BA-47F2-D8B4F080F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6A10B-454C-3189-885D-AD64076B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1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5C86-0F2F-E81D-E19E-ED7ABEC2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E922-22BD-B616-E74E-1C6E3AD6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FC982-429A-4FD8-580F-064B65A38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0ADAB-22F0-AB4F-A203-1C6D993B7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2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gozali</dc:creator>
  <cp:lastModifiedBy>jonathan gozali</cp:lastModifiedBy>
  <cp:revision>1</cp:revision>
  <dcterms:created xsi:type="dcterms:W3CDTF">2024-02-29T16:47:47Z</dcterms:created>
  <dcterms:modified xsi:type="dcterms:W3CDTF">2024-02-29T16:48:53Z</dcterms:modified>
</cp:coreProperties>
</file>