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7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2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12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3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70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62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03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22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8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0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9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220D0A-9100-4101-8BC5-3097522384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3F5843-8805-451C-8054-31B61E18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5E2C-6F62-5578-9002-852119186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i="0">
                <a:effectLst/>
                <a:latin typeface="Open Sans" panose="020B0606030504020204" pitchFamily="34" charset="0"/>
              </a:rPr>
              <a:t>Creating a Project Landscape - Workshop</a:t>
            </a:r>
            <a:br>
              <a:rPr lang="en-US" sz="3400" b="1" i="0">
                <a:effectLst/>
                <a:latin typeface="Open Sans" panose="020B0606030504020204" pitchFamily="34" charset="0"/>
              </a:rPr>
            </a:b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6C5C2-6DE4-AE47-6667-0008A44CE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Nyandano Madiba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8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646BF24-42F3-8B10-D5AF-0802C6DF299F}"/>
              </a:ext>
            </a:extLst>
          </p:cNvPr>
          <p:cNvSpPr txBox="1"/>
          <p:nvPr/>
        </p:nvSpPr>
        <p:spPr>
          <a:xfrm>
            <a:off x="904538" y="562592"/>
            <a:ext cx="108988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Scenario: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dirty="0">
                <a:latin typeface="Söhne"/>
              </a:rPr>
              <a:t>A</a:t>
            </a:r>
            <a:r>
              <a:rPr lang="en-US" i="0" dirty="0">
                <a:effectLst/>
                <a:latin typeface="Söhne"/>
              </a:rPr>
              <a:t> company wants to implement a free online tutoring platform like YouTube for disadvantaged schools in rural areas: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92710F7-1E74-8C8E-79C8-E7A69F828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45769"/>
              </p:ext>
            </p:extLst>
          </p:nvPr>
        </p:nvGraphicFramePr>
        <p:xfrm>
          <a:off x="904538" y="1871344"/>
          <a:ext cx="10788344" cy="4118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86">
                  <a:extLst>
                    <a:ext uri="{9D8B030D-6E8A-4147-A177-3AD203B41FA5}">
                      <a16:colId xmlns:a16="http://schemas.microsoft.com/office/drawing/2014/main" val="1492165058"/>
                    </a:ext>
                  </a:extLst>
                </a:gridCol>
                <a:gridCol w="2697086">
                  <a:extLst>
                    <a:ext uri="{9D8B030D-6E8A-4147-A177-3AD203B41FA5}">
                      <a16:colId xmlns:a16="http://schemas.microsoft.com/office/drawing/2014/main" val="3795223293"/>
                    </a:ext>
                  </a:extLst>
                </a:gridCol>
                <a:gridCol w="2697086">
                  <a:extLst>
                    <a:ext uri="{9D8B030D-6E8A-4147-A177-3AD203B41FA5}">
                      <a16:colId xmlns:a16="http://schemas.microsoft.com/office/drawing/2014/main" val="2263978087"/>
                    </a:ext>
                  </a:extLst>
                </a:gridCol>
                <a:gridCol w="2697086">
                  <a:extLst>
                    <a:ext uri="{9D8B030D-6E8A-4147-A177-3AD203B41FA5}">
                      <a16:colId xmlns:a16="http://schemas.microsoft.com/office/drawing/2014/main" val="505629091"/>
                    </a:ext>
                  </a:extLst>
                </a:gridCol>
              </a:tblGrid>
              <a:tr h="4918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17466"/>
                  </a:ext>
                </a:extLst>
              </a:tr>
              <a:tr h="49183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</a:rPr>
                        <a:t>Needs Assessment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Educational demographics of disadvantaged schools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Number of students with shortage of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Educational gaps of each school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189348"/>
                  </a:ext>
                </a:extLst>
              </a:tr>
              <a:tr h="49183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</a:rPr>
                        <a:t>Content Creation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Educational videos, lectures, and tutorials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Topics covered and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Alignment with the required school curriculum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58251"/>
                  </a:ext>
                </a:extLst>
              </a:tr>
              <a:tr h="49183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</a:rPr>
                        <a:t>Platform Development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User registration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Platform review or feedback from the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User engagement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925814"/>
                  </a:ext>
                </a:extLst>
              </a:tr>
              <a:tr h="49183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</a:rPr>
                        <a:t>Access and Connectivity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Availability of internet access and devices in schools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Number of schools with internet access and compatible devices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How to overcome the 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548708"/>
                  </a:ext>
                </a:extLst>
              </a:tr>
              <a:tr h="49183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5. User Interaction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User comments and ratings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Popular content and  user preferences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Teaching methods that are effective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010065"/>
                  </a:ext>
                </a:extLst>
              </a:tr>
              <a:tr h="49183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</a:rPr>
                        <a:t>Performance Tracking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Assessment scores and progress 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Student performance trends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Learning outcomes, effectiveness of interventions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865698"/>
                  </a:ext>
                </a:extLst>
              </a:tr>
              <a:tr h="49183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</a:rPr>
                        <a:t>Community Engagement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Feedback from teachers, and parents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Suggestions for improvement, success stories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Collaboration opportunities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74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36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161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Söhne</vt:lpstr>
      <vt:lpstr>Arial</vt:lpstr>
      <vt:lpstr>Garamond</vt:lpstr>
      <vt:lpstr>Open Sans</vt:lpstr>
      <vt:lpstr>Organic</vt:lpstr>
      <vt:lpstr>Creating a Project Landscape - Workshop </vt:lpstr>
      <vt:lpstr>PowerPoint Presentation</vt:lpstr>
    </vt:vector>
  </TitlesOfParts>
  <Company>SASOL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Project Landscape - Workshop </dc:title>
  <dc:creator>Madiba, Nyandano (N)</dc:creator>
  <cp:lastModifiedBy>Madiba, Nyandano (N)</cp:lastModifiedBy>
  <cp:revision>1</cp:revision>
  <dcterms:created xsi:type="dcterms:W3CDTF">2024-04-09T09:58:37Z</dcterms:created>
  <dcterms:modified xsi:type="dcterms:W3CDTF">2024-04-09T10:23:24Z</dcterms:modified>
</cp:coreProperties>
</file>