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60" r:id="rId3"/>
    <p:sldId id="257" r:id="rId4"/>
    <p:sldId id="265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90-9E99-4D06-9617-F9C0B26AF251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34EB-925D-473F-965C-4120505E9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F34EB-925D-473F-965C-4120505E95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3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dirty="0">
                <a:effectLst/>
              </a:rPr>
              <a:t>백화점 매장 관리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팀 </a:t>
            </a:r>
            <a:r>
              <a:rPr lang="en-US" altLang="ko-KR" dirty="0" smtClean="0"/>
              <a:t>: </a:t>
            </a:r>
            <a:r>
              <a:rPr lang="en-US" altLang="ko-KR" dirty="0"/>
              <a:t>K&amp;Y </a:t>
            </a:r>
            <a:r>
              <a:rPr lang="en-US" altLang="ko-KR" dirty="0" smtClean="0"/>
              <a:t>ShopMall.com</a:t>
            </a:r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/>
              <a:t>2013104101 </a:t>
            </a:r>
            <a:r>
              <a:rPr lang="ko-KR" altLang="ko-KR" dirty="0"/>
              <a:t>이영주</a:t>
            </a:r>
          </a:p>
          <a:p>
            <a:pPr algn="r"/>
            <a:r>
              <a:rPr lang="en-US" altLang="ko-KR" dirty="0"/>
              <a:t>2015104227 </a:t>
            </a:r>
            <a:r>
              <a:rPr lang="ko-KR" altLang="ko-KR" dirty="0" err="1"/>
              <a:t>주가현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7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smtClean="0"/>
              <a:t>백화점의 </a:t>
            </a:r>
            <a:r>
              <a:rPr lang="ko-KR" altLang="ko-KR" dirty="0"/>
              <a:t>여러 지점과 각 지점에 입점한 다양한 종류의 </a:t>
            </a:r>
            <a:r>
              <a:rPr lang="ko-KR" altLang="ko-KR" sz="3100" dirty="0"/>
              <a:t>매장을 통합적으로 관리하는 시스템이다</a:t>
            </a:r>
            <a:r>
              <a:rPr lang="en-US" altLang="ko-KR" sz="3100" dirty="0"/>
              <a:t>. </a:t>
            </a:r>
            <a:r>
              <a:rPr lang="ko-KR" altLang="ko-KR" sz="3100" dirty="0"/>
              <a:t>이 시스템을 통해 관리할 수 있는 정보는 다음과 같다</a:t>
            </a:r>
            <a:r>
              <a:rPr lang="en-US" altLang="ko-KR" sz="3100" dirty="0" smtClean="0"/>
              <a:t>.</a:t>
            </a:r>
          </a:p>
          <a:p>
            <a:endParaRPr lang="ko-KR" altLang="ko-KR" sz="3100" dirty="0"/>
          </a:p>
          <a:p>
            <a:pPr marL="0" indent="0">
              <a:buNone/>
            </a:pPr>
            <a:r>
              <a:rPr lang="en-US" altLang="ko-KR" sz="3100" dirty="0"/>
              <a:t>1. </a:t>
            </a:r>
            <a:r>
              <a:rPr lang="ko-KR" altLang="ko-KR" sz="3100" dirty="0"/>
              <a:t>백화점 각 지점의 위치</a:t>
            </a:r>
            <a:r>
              <a:rPr lang="en-US" altLang="ko-KR" sz="3100" dirty="0"/>
              <a:t>, </a:t>
            </a:r>
            <a:r>
              <a:rPr lang="ko-KR" altLang="ko-KR" sz="3100" dirty="0"/>
              <a:t>명칭 등의 기본 정보</a:t>
            </a:r>
          </a:p>
          <a:p>
            <a:pPr marL="0" indent="0">
              <a:buNone/>
            </a:pPr>
            <a:r>
              <a:rPr lang="en-US" altLang="ko-KR" sz="3100" dirty="0"/>
              <a:t>2. </a:t>
            </a:r>
            <a:r>
              <a:rPr lang="ko-KR" altLang="ko-KR" sz="3100" dirty="0"/>
              <a:t>매장명</a:t>
            </a:r>
            <a:r>
              <a:rPr lang="en-US" altLang="ko-KR" sz="3100" dirty="0"/>
              <a:t>, </a:t>
            </a:r>
            <a:r>
              <a:rPr lang="ko-KR" altLang="ko-KR" sz="3100" dirty="0"/>
              <a:t>위치</a:t>
            </a:r>
            <a:r>
              <a:rPr lang="en-US" altLang="ko-KR" sz="3100" dirty="0"/>
              <a:t>, </a:t>
            </a:r>
            <a:r>
              <a:rPr lang="ko-KR" altLang="ko-KR" sz="3100" dirty="0"/>
              <a:t>연락처 등 각 백화점 지점에 입점해 있는 세부 매장들에 대한 기본 정보</a:t>
            </a:r>
          </a:p>
          <a:p>
            <a:pPr marL="0" indent="0">
              <a:buNone/>
            </a:pPr>
            <a:r>
              <a:rPr lang="en-US" altLang="ko-KR" sz="3100" dirty="0"/>
              <a:t>3. </a:t>
            </a:r>
            <a:r>
              <a:rPr lang="ko-KR" altLang="ko-KR" sz="3100" dirty="0"/>
              <a:t>각 매장에서 근무하는 직원들의 직급</a:t>
            </a:r>
            <a:r>
              <a:rPr lang="en-US" altLang="ko-KR" sz="3100" dirty="0"/>
              <a:t>, </a:t>
            </a:r>
            <a:r>
              <a:rPr lang="ko-KR" altLang="ko-KR" sz="3100" dirty="0"/>
              <a:t>이름</a:t>
            </a:r>
            <a:r>
              <a:rPr lang="en-US" altLang="ko-KR" sz="3100" dirty="0"/>
              <a:t>, </a:t>
            </a:r>
            <a:r>
              <a:rPr lang="ko-KR" altLang="ko-KR" sz="3100" dirty="0"/>
              <a:t>판매 실적</a:t>
            </a:r>
            <a:r>
              <a:rPr lang="en-US" altLang="ko-KR" sz="3100" dirty="0"/>
              <a:t>, </a:t>
            </a:r>
            <a:r>
              <a:rPr lang="ko-KR" altLang="ko-KR" sz="3100" dirty="0"/>
              <a:t>월급 등의 직원 정보</a:t>
            </a:r>
          </a:p>
          <a:p>
            <a:pPr marL="0" indent="0">
              <a:buNone/>
            </a:pPr>
            <a:r>
              <a:rPr lang="en-US" altLang="ko-KR" sz="3100" dirty="0"/>
              <a:t>4. </a:t>
            </a:r>
            <a:r>
              <a:rPr lang="ko-KR" altLang="ko-KR" sz="3100" dirty="0"/>
              <a:t>각 매장에서 판매하는 상품의 종류</a:t>
            </a:r>
            <a:r>
              <a:rPr lang="en-US" altLang="ko-KR" sz="3100" dirty="0"/>
              <a:t>, </a:t>
            </a:r>
            <a:r>
              <a:rPr lang="ko-KR" altLang="ko-KR" sz="3100" dirty="0"/>
              <a:t>가격</a:t>
            </a:r>
            <a:r>
              <a:rPr lang="en-US" altLang="ko-KR" sz="3100" dirty="0"/>
              <a:t>, </a:t>
            </a:r>
            <a:r>
              <a:rPr lang="ko-KR" altLang="ko-KR" sz="3100" dirty="0"/>
              <a:t>재고 현황 등 상품 정보</a:t>
            </a:r>
          </a:p>
          <a:p>
            <a:pPr marL="0" indent="0">
              <a:buNone/>
            </a:pPr>
            <a:r>
              <a:rPr lang="en-US" altLang="ko-KR" sz="3100" dirty="0"/>
              <a:t>5. </a:t>
            </a:r>
            <a:r>
              <a:rPr lang="ko-KR" altLang="ko-KR" sz="3100" dirty="0"/>
              <a:t>매장에서 구매를 한 고객들의 성별</a:t>
            </a:r>
            <a:r>
              <a:rPr lang="en-US" altLang="ko-KR" sz="3100" dirty="0"/>
              <a:t>, </a:t>
            </a:r>
            <a:r>
              <a:rPr lang="ko-KR" altLang="ko-KR" sz="3100" dirty="0"/>
              <a:t>연령대 등에 대한 통계</a:t>
            </a:r>
          </a:p>
          <a:p>
            <a:pPr marL="0" indent="0">
              <a:buNone/>
            </a:pPr>
            <a:r>
              <a:rPr lang="en-US" altLang="ko-KR" sz="3100" dirty="0"/>
              <a:t>6. </a:t>
            </a:r>
            <a:r>
              <a:rPr lang="ko-KR" altLang="ko-KR" sz="3100" dirty="0"/>
              <a:t>백화점 고객의 명단</a:t>
            </a:r>
            <a:r>
              <a:rPr lang="en-US" altLang="ko-KR" sz="3100" dirty="0"/>
              <a:t>, </a:t>
            </a:r>
            <a:r>
              <a:rPr lang="ko-KR" altLang="ko-KR" sz="3100" dirty="0"/>
              <a:t>연락처</a:t>
            </a:r>
            <a:r>
              <a:rPr lang="en-US" altLang="ko-KR" sz="3100" dirty="0"/>
              <a:t>, </a:t>
            </a:r>
            <a:r>
              <a:rPr lang="ko-KR" altLang="ko-KR" sz="3100" dirty="0"/>
              <a:t>모든 매장에 공통적으로 적용되는 회원 등급과 보유 </a:t>
            </a:r>
            <a:r>
              <a:rPr lang="ko-KR" altLang="ko-KR" sz="3100" dirty="0" err="1"/>
              <a:t>마일리지</a:t>
            </a:r>
            <a:r>
              <a:rPr lang="ko-KR" altLang="ko-KR" sz="3100" dirty="0"/>
              <a:t> 현황을 포함하는 고객 정보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이 데이터 베이스에 들어갈 테이블은 다음과 같다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5419"/>
              </p:ext>
            </p:extLst>
          </p:nvPr>
        </p:nvGraphicFramePr>
        <p:xfrm>
          <a:off x="395536" y="1988837"/>
          <a:ext cx="8280920" cy="403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 dirty="0">
                          <a:effectLst/>
                        </a:rPr>
                        <a:t>테이블 명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>
                          <a:effectLst/>
                        </a:rPr>
                        <a:t>영문</a:t>
                      </a:r>
                      <a:r>
                        <a:rPr lang="en-US" sz="3200" kern="100">
                          <a:effectLst/>
                        </a:rPr>
                        <a:t> Table </a:t>
                      </a:r>
                      <a:r>
                        <a:rPr lang="ko-KR" sz="3200" kern="100">
                          <a:effectLst/>
                        </a:rPr>
                        <a:t>명</a:t>
                      </a:r>
                      <a:endParaRPr lang="ko-KR" sz="3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 dirty="0">
                          <a:effectLst/>
                        </a:rPr>
                        <a:t>지점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>
                          <a:effectLst/>
                        </a:rPr>
                        <a:t>DeptStores</a:t>
                      </a:r>
                      <a:endParaRPr lang="ko-KR" sz="3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 dirty="0">
                          <a:effectLst/>
                        </a:rPr>
                        <a:t>매장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Store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>
                          <a:effectLst/>
                        </a:rPr>
                        <a:t>매장 직원</a:t>
                      </a:r>
                      <a:endParaRPr lang="ko-KR" sz="3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 err="1">
                          <a:effectLst/>
                        </a:rPr>
                        <a:t>StoreEmplyoees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>
                          <a:effectLst/>
                        </a:rPr>
                        <a:t>고객</a:t>
                      </a:r>
                      <a:endParaRPr lang="ko-KR" sz="3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Client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3200" kern="100">
                          <a:effectLst/>
                        </a:rPr>
                        <a:t>상품</a:t>
                      </a:r>
                      <a:endParaRPr lang="ko-KR" sz="3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Items</a:t>
                      </a:r>
                      <a:endParaRPr lang="ko-KR" sz="3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DeptStores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스키마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94790"/>
              </p:ext>
            </p:extLst>
          </p:nvPr>
        </p:nvGraphicFramePr>
        <p:xfrm>
          <a:off x="395536" y="2132853"/>
          <a:ext cx="7920880" cy="3701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600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한글 </a:t>
                      </a:r>
                      <a:r>
                        <a:rPr lang="ko-KR" sz="2000" kern="100" dirty="0" err="1">
                          <a:effectLst/>
                        </a:rPr>
                        <a:t>필드명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영문 필드명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 타입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지점 </a:t>
                      </a:r>
                      <a:r>
                        <a:rPr lang="en-US" sz="2000" kern="100" dirty="0">
                          <a:effectLst/>
                        </a:rPr>
                        <a:t>ID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Department_id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number(5)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Primary Key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지점 이름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Name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varchar2(10)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지점이 위치한 도시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City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varchar2(10)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지점 연락처 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Call_num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varchar2(20)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0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지점장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Owner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number(5)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Foreign Key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Store </a:t>
            </a:r>
            <a:r>
              <a:rPr lang="ko-KR" altLang="en-US" sz="2800" dirty="0" smtClean="0"/>
              <a:t>스키마</a:t>
            </a:r>
            <a:endParaRPr lang="en-US" altLang="ko-KR" sz="2800" dirty="0" smtClean="0"/>
          </a:p>
          <a:p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55850"/>
              </p:ext>
            </p:extLst>
          </p:nvPr>
        </p:nvGraphicFramePr>
        <p:xfrm>
          <a:off x="683568" y="2060845"/>
          <a:ext cx="7560840" cy="4011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636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한글 </a:t>
                      </a:r>
                      <a:r>
                        <a:rPr lang="ko-KR" sz="2000" kern="100" dirty="0" err="1">
                          <a:effectLst/>
                        </a:rPr>
                        <a:t>필드명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영문 </a:t>
                      </a:r>
                      <a:r>
                        <a:rPr lang="ko-KR" sz="2000" kern="100" dirty="0" err="1">
                          <a:effectLst/>
                        </a:rPr>
                        <a:t>필드명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 타입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매장 고유</a:t>
                      </a:r>
                      <a:r>
                        <a:rPr lang="en-US" sz="2000" kern="100">
                          <a:effectLst/>
                        </a:rPr>
                        <a:t> 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Store_id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number(5)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Primary Key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매장이 있는 지점 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Store_DepartmentID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number(5)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Foreign Key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매장 이름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Store_Name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varchar2(10)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매장이 위치한 도시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Store_City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varchar2(10)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60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매장 연락처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Store_Call_num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varchar2(20)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StoreEmployees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스키마</a:t>
            </a:r>
            <a:endParaRPr lang="en-US" altLang="ko-KR" dirty="0" smtClean="0"/>
          </a:p>
          <a:p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59043"/>
              </p:ext>
            </p:extLst>
          </p:nvPr>
        </p:nvGraphicFramePr>
        <p:xfrm>
          <a:off x="539552" y="2132855"/>
          <a:ext cx="8064896" cy="4485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한글 </a:t>
                      </a:r>
                      <a:r>
                        <a:rPr lang="ko-KR" sz="1800" kern="100" dirty="0" err="1">
                          <a:effectLst/>
                        </a:rPr>
                        <a:t>필드명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영문 필드명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데이터 타입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비고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점원 아이디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SEmployee_id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number(5)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Primary Key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 이름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SEmployee_name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varchar2(10)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 봉급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SSalary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number(10)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 이메일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SEMAIL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varchar2(20)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 직위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SRANK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varchar2(20),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 실적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Sperformance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number(10)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점원이 일하는 지점 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WorkDept_id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number(5)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Foreign Key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점원이 일하는 매장 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WorkStore_id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number(5)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Foreign Key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 </a:t>
            </a:r>
            <a:r>
              <a:rPr lang="ko-KR" altLang="en-US" dirty="0" smtClean="0"/>
              <a:t>스키마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14262"/>
              </p:ext>
            </p:extLst>
          </p:nvPr>
        </p:nvGraphicFramePr>
        <p:xfrm>
          <a:off x="467544" y="2132857"/>
          <a:ext cx="7992888" cy="4029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222"/>
                <a:gridCol w="1998222"/>
                <a:gridCol w="1998222"/>
                <a:gridCol w="1998222"/>
              </a:tblGrid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한글 </a:t>
                      </a:r>
                      <a:r>
                        <a:rPr lang="ko-KR" sz="2000" kern="100" dirty="0" err="1">
                          <a:effectLst/>
                        </a:rPr>
                        <a:t>필드명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영문 필드명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 타입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고객</a:t>
                      </a:r>
                      <a:r>
                        <a:rPr lang="en-US" sz="2000" kern="100" dirty="0">
                          <a:effectLst/>
                        </a:rPr>
                        <a:t> ID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Client_id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number(5)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Primary Key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고객 이름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Client_name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varchar2(10)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고객 </a:t>
                      </a:r>
                      <a:r>
                        <a:rPr lang="ko-KR" sz="2000" kern="100" dirty="0" err="1">
                          <a:effectLst/>
                        </a:rPr>
                        <a:t>이메일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Client_email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varchar2(20)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고객 성별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Client_gender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varchar2(10)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고객 연령대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Client_old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number(5)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고객 등급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Client_grade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varchar2(10)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고객 마일리지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Client_mileage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number(10)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60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고객이 등록된 지점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Register_dept_id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number(5)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Foreign Key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Items </a:t>
            </a:r>
            <a:r>
              <a:rPr lang="ko-KR" altLang="en-US" dirty="0" smtClean="0"/>
              <a:t>스키마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구조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25946"/>
              </p:ext>
            </p:extLst>
          </p:nvPr>
        </p:nvGraphicFramePr>
        <p:xfrm>
          <a:off x="323528" y="2060848"/>
          <a:ext cx="8280920" cy="4001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660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한글 </a:t>
                      </a:r>
                      <a:r>
                        <a:rPr lang="ko-KR" sz="2000" kern="100" dirty="0" err="1">
                          <a:effectLst/>
                        </a:rPr>
                        <a:t>필드명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영문 필드명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 타입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상품</a:t>
                      </a:r>
                      <a:r>
                        <a:rPr lang="en-US" sz="2000" kern="100">
                          <a:effectLst/>
                        </a:rPr>
                        <a:t> 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item_id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number(5)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Primary Key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상품 이름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item_price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number(5)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상품 </a:t>
                      </a:r>
                      <a:r>
                        <a:rPr lang="ko-KR" sz="2000" kern="100" smtClean="0">
                          <a:effectLst/>
                        </a:rPr>
                        <a:t>종</a:t>
                      </a:r>
                      <a:r>
                        <a:rPr lang="ko-KR" altLang="en-US" sz="2000" kern="100" smtClean="0">
                          <a:effectLst/>
                        </a:rPr>
                        <a:t>류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item_kind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varchar2(10)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상품 재고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item_stock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number(5)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0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상품이 있는 매장</a:t>
                      </a:r>
                      <a:r>
                        <a:rPr lang="en-US" sz="2000" kern="100">
                          <a:effectLst/>
                        </a:rPr>
                        <a:t> 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item_where_id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number(5)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Foreign Key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8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</a:t>
            </a:r>
          </a:p>
          <a:p>
            <a:r>
              <a:rPr lang="ko-KR" altLang="en-US" dirty="0" smtClean="0"/>
              <a:t>사용 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Elipcse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시연하겠습니다</a:t>
            </a:r>
            <a:r>
              <a:rPr lang="en-US" altLang="ko-KR" dirty="0" smtClean="0"/>
              <a:t>!~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언어 및 툴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433</Words>
  <Application>Microsoft Office PowerPoint</Application>
  <PresentationFormat>화면 슬라이드 쇼(4:3)</PresentationFormat>
  <Paragraphs>196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백화점 매장 관리 시스템</vt:lpstr>
      <vt:lpstr>시스템 설명</vt:lpstr>
      <vt:lpstr>테이블 구조</vt:lpstr>
      <vt:lpstr>테이블 구조 설명 (상세)</vt:lpstr>
      <vt:lpstr>테이블 구조 설명 (상세)</vt:lpstr>
      <vt:lpstr>테이블 구조 설명 (상세)</vt:lpstr>
      <vt:lpstr>테이블 구조 설명 (상세)</vt:lpstr>
      <vt:lpstr>테이블 구조 설명 (상세)</vt:lpstr>
      <vt:lpstr>사용 언어 및 툴 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백화점 매장 관리 시스템</dc:title>
  <dc:creator>Microsoft Corporation</dc:creator>
  <cp:lastModifiedBy>이영주</cp:lastModifiedBy>
  <cp:revision>17</cp:revision>
  <dcterms:created xsi:type="dcterms:W3CDTF">2006-10-05T04:04:58Z</dcterms:created>
  <dcterms:modified xsi:type="dcterms:W3CDTF">2017-06-16T03:18:25Z</dcterms:modified>
</cp:coreProperties>
</file>