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70" r:id="rId5"/>
    <p:sldId id="274" r:id="rId6"/>
    <p:sldId id="271" r:id="rId7"/>
    <p:sldId id="275" r:id="rId8"/>
    <p:sldId id="278" r:id="rId9"/>
    <p:sldId id="279" r:id="rId10"/>
    <p:sldId id="277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67" y="8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2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28317"/>
            <a:ext cx="12191999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073755" y="292100"/>
            <a:ext cx="1011824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44CD-E4D6-40D0-A32D-4B0E14289BC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13063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" y="730825"/>
            <a:ext cx="11025053" cy="1034476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30826"/>
            <a:ext cx="10881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BaseBall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 Data Application </a:t>
            </a:r>
          </a:p>
          <a:p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차 중간발표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81C233-CA97-407D-9185-350DAAAEF9FA}"/>
              </a:ext>
            </a:extLst>
          </p:cNvPr>
          <p:cNvSpPr/>
          <p:nvPr/>
        </p:nvSpPr>
        <p:spPr>
          <a:xfrm>
            <a:off x="8023123" y="4955405"/>
            <a:ext cx="4135499" cy="1034476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78FFF-708C-4729-83FE-E288C591CE06}"/>
              </a:ext>
            </a:extLst>
          </p:cNvPr>
          <p:cNvSpPr txBox="1"/>
          <p:nvPr/>
        </p:nvSpPr>
        <p:spPr>
          <a:xfrm>
            <a:off x="8023123" y="4955405"/>
            <a:ext cx="413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2010100855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김상헌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/>
            </a:r>
            <a:b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</a:b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2013104101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이영주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8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203485" cy="369332"/>
            <a:chOff x="576759" y="2296526"/>
            <a:chExt cx="1203485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개선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점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03250" y="1222502"/>
            <a:ext cx="11039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289" y="1099389"/>
            <a:ext cx="110677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</a:p>
          <a:p>
            <a:r>
              <a:rPr lang="ko-KR" altLang="en-US" sz="2400" dirty="0" smtClean="0"/>
              <a:t>처음에 구현하고자 했던 기능이었던  관리자 기능 중의 일정 등록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사용자 기능 중에 일정 조회를 시간이 부족해서 구현을 하지 못하였습니다</a:t>
            </a:r>
            <a:endParaRPr lang="en-US" altLang="ko-KR" sz="2400" dirty="0" smtClean="0"/>
          </a:p>
          <a:p>
            <a:r>
              <a:rPr lang="ko-KR" altLang="en-US" sz="2400" dirty="0" smtClean="0"/>
              <a:t>이러한 기능들을 추후 마무리 지을 예정입니다</a:t>
            </a:r>
            <a:endParaRPr lang="en-US" altLang="ko-KR" sz="2400" dirty="0" smtClean="0"/>
          </a:p>
          <a:p>
            <a:endParaRPr lang="en-US" altLang="ko-KR" sz="3200" dirty="0"/>
          </a:p>
          <a:p>
            <a:r>
              <a:rPr lang="en-US" altLang="ko-KR" sz="2400" dirty="0" smtClean="0"/>
              <a:t>2. </a:t>
            </a:r>
          </a:p>
          <a:p>
            <a:r>
              <a:rPr lang="ko-KR" altLang="en-US" sz="2400" dirty="0" smtClean="0"/>
              <a:t>부족하다고 생각했던 디자인 적인 측면과 일부 부족하다고 생각하는 기능들을 보완을 할 예정입니다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3.</a:t>
            </a:r>
          </a:p>
          <a:p>
            <a:r>
              <a:rPr lang="ko-KR" altLang="en-US" sz="2400" dirty="0" smtClean="0"/>
              <a:t>앞서 지적한 문제점들을 해결할 방법을 찾아볼 예정입니다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7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5047905"/>
            <a:ext cx="6647689" cy="1352895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459" y="4958253"/>
            <a:ext cx="6272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en-US" altLang="ko-KR" sz="7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310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0"/>
            <a:ext cx="3874454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7439" y="2131290"/>
            <a:ext cx="1739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INDEX</a:t>
            </a:r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36901" y="2839176"/>
            <a:ext cx="1511262" cy="369332"/>
            <a:chOff x="576759" y="2296526"/>
            <a:chExt cx="1511262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3081" y="229652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구현 기능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36901" y="3268273"/>
            <a:ext cx="1511262" cy="369332"/>
            <a:chOff x="576759" y="3051268"/>
            <a:chExt cx="151126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76759" y="305126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3081" y="305126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진행 과정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36901" y="3697370"/>
            <a:ext cx="1203485" cy="369332"/>
            <a:chOff x="576759" y="3772504"/>
            <a:chExt cx="120348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76759" y="37725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3081" y="37725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문제점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36901" y="4126468"/>
            <a:ext cx="2501918" cy="369332"/>
            <a:chOff x="576759" y="4585304"/>
            <a:chExt cx="18005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76759" y="45853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8934" y="4585304"/>
              <a:ext cx="15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개선점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511262" cy="369332"/>
            <a:chOff x="576759" y="2296526"/>
            <a:chExt cx="151126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구현 기능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65024" y="917808"/>
            <a:ext cx="3581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관리자 </a:t>
            </a:r>
            <a:r>
              <a:rPr lang="en-US" altLang="ko-KR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(Admin)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경기 결과 등록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회원 관리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일정 등록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일반 사용자 </a:t>
            </a:r>
            <a:r>
              <a:rPr lang="en-US" altLang="ko-KR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(User)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회원정보 변경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선호 팀 정보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경기 결과조회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각 종 순위 조회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특정 선수 검색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일정 조회 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65024" y="917807"/>
            <a:ext cx="3581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관리자 </a:t>
            </a:r>
            <a:r>
              <a:rPr lang="en-US" altLang="ko-KR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(Admin)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경기 결과 등록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회원 관리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strike="sngStrike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일정 등록</a:t>
            </a:r>
            <a:endParaRPr lang="en-US" altLang="ko-KR" sz="2800" strike="sngStrike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일반 사용자 </a:t>
            </a:r>
            <a:r>
              <a:rPr lang="en-US" altLang="ko-KR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(User)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회원정보 변경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선호 팀 정보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경기 결과조회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각 종 순위 조회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특정 선수 검색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800" strike="sngStrike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일정 조회 </a:t>
            </a:r>
            <a:endParaRPr lang="en-US" altLang="ko-KR" sz="2800" strike="sngStrike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511262" cy="369332"/>
            <a:chOff x="576759" y="2296526"/>
            <a:chExt cx="151126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구현 기능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3BE90DDB-15EB-4601-9984-73DA3B2F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96" y="2010480"/>
            <a:ext cx="2170791" cy="2209791"/>
          </a:xfrm>
          <a:prstGeom prst="rect">
            <a:avLst/>
          </a:prstGeom>
        </p:spPr>
      </p:pic>
      <p:pic>
        <p:nvPicPr>
          <p:cNvPr id="8" name="그래픽 7" descr="필터">
            <a:extLst>
              <a:ext uri="{FF2B5EF4-FFF2-40B4-BE49-F238E27FC236}">
                <a16:creationId xmlns:a16="http://schemas.microsoft.com/office/drawing/2014/main" id="{31390D41-4A70-45DD-87BE-193496112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90738" y="2091823"/>
            <a:ext cx="2149027" cy="2047107"/>
          </a:xfrm>
          <a:prstGeom prst="rect">
            <a:avLst/>
          </a:prstGeom>
        </p:spPr>
      </p:pic>
      <p:pic>
        <p:nvPicPr>
          <p:cNvPr id="10" name="그래픽 9" descr="가로 막대형 차트">
            <a:extLst>
              <a:ext uri="{FF2B5EF4-FFF2-40B4-BE49-F238E27FC236}">
                <a16:creationId xmlns:a16="http://schemas.microsoft.com/office/drawing/2014/main" id="{9898715A-CDE2-4534-848C-79400BBC1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81989" y="2049786"/>
            <a:ext cx="2209791" cy="22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272B8-D376-4074-9557-A0A99CA59E81}"/>
              </a:ext>
            </a:extLst>
          </p:cNvPr>
          <p:cNvSpPr txBox="1"/>
          <p:nvPr/>
        </p:nvSpPr>
        <p:spPr>
          <a:xfrm>
            <a:off x="1" y="4231817"/>
            <a:ext cx="46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  회원가입 </a:t>
            </a: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로그인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일반</a:t>
            </a:r>
            <a:r>
              <a:rPr lang="en-US" altLang="ko-KR" sz="2800" b="1" dirty="0" smtClean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7076C-E6AA-460E-A7E0-03AA60AD58FF}"/>
              </a:ext>
            </a:extLst>
          </p:cNvPr>
          <p:cNvSpPr txBox="1"/>
          <p:nvPr/>
        </p:nvSpPr>
        <p:spPr>
          <a:xfrm>
            <a:off x="5840743" y="4259577"/>
            <a:ext cx="216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데이터조회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021C0-A79A-4F9B-93D0-49E503F50274}"/>
              </a:ext>
            </a:extLst>
          </p:cNvPr>
          <p:cNvSpPr txBox="1"/>
          <p:nvPr/>
        </p:nvSpPr>
        <p:spPr>
          <a:xfrm>
            <a:off x="8829867" y="4268748"/>
            <a:ext cx="12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필터링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223AB3-CCDD-4BF1-9804-32BBF7AD4D59}"/>
              </a:ext>
            </a:extLst>
          </p:cNvPr>
          <p:cNvSpPr/>
          <p:nvPr/>
        </p:nvSpPr>
        <p:spPr>
          <a:xfrm>
            <a:off x="3801261" y="2906540"/>
            <a:ext cx="990176" cy="618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3250" y="5174225"/>
            <a:ext cx="11039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사용자는 회원가입을 하고 </a:t>
            </a:r>
            <a:r>
              <a:rPr lang="ko-KR" altLang="en-US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로그인을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통해서 각각 야구 데이터를 조회할 수 있습니다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회원가입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시 작성했던 자신의 선호 팀에 대한 최신 정보를 볼 수 있으며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  <a:endParaRPr lang="en-US" altLang="ko-KR" dirty="0" smtClean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경기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결과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팀</a:t>
            </a:r>
            <a:r>
              <a:rPr lang="ko-KR" altLang="en-US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과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투수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타자들의 다양한 기준의 순위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선수 검색을 할 수 있도록 구현하였습니다</a:t>
            </a:r>
            <a:endParaRPr lang="en-US" altLang="ko-KR" dirty="0" smtClean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42" y="103047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사용자 기능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79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511262" cy="369332"/>
            <a:chOff x="576759" y="2296526"/>
            <a:chExt cx="151126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구현 기능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03250" y="5146516"/>
            <a:ext cx="11039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관리자는 새로운 경기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결과를 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파일을 통해 프로그램에 입력합니다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프로그램은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관리자로부터 받은 데이터를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갱신하여 새로운 </a:t>
            </a:r>
            <a:r>
              <a:rPr lang="en-US" altLang="ko-KR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저장합니다 </a:t>
            </a:r>
            <a: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/>
            </a:r>
            <a:br>
              <a:rPr lang="en-US" altLang="ko-KR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</a:br>
            <a:r>
              <a:rPr lang="ko-KR" altLang="en-US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또한 관리자는 가입한 회원들의 정보들을 볼 수 있습니다</a:t>
            </a:r>
            <a:endParaRPr lang="en-US" altLang="ko-KR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3BE90DDB-15EB-4601-9984-73DA3B2F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96" y="2010480"/>
            <a:ext cx="2170791" cy="2209791"/>
          </a:xfrm>
          <a:prstGeom prst="rect">
            <a:avLst/>
          </a:prstGeom>
        </p:spPr>
      </p:pic>
      <p:pic>
        <p:nvPicPr>
          <p:cNvPr id="10" name="그래픽 9" descr="가로 막대형 차트">
            <a:extLst>
              <a:ext uri="{FF2B5EF4-FFF2-40B4-BE49-F238E27FC236}">
                <a16:creationId xmlns:a16="http://schemas.microsoft.com/office/drawing/2014/main" id="{9898715A-CDE2-4534-848C-79400BBC1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88195" y="2022026"/>
            <a:ext cx="2209791" cy="22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272B8-D376-4074-9557-A0A99CA59E81}"/>
              </a:ext>
            </a:extLst>
          </p:cNvPr>
          <p:cNvSpPr txBox="1"/>
          <p:nvPr/>
        </p:nvSpPr>
        <p:spPr>
          <a:xfrm>
            <a:off x="235131" y="4231817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관리자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전용 계정 로그인</a:t>
            </a:r>
            <a:r>
              <a:rPr lang="en-US" altLang="ko-KR" sz="2800" b="1" dirty="0" smtClean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7076C-E6AA-460E-A7E0-03AA60AD58FF}"/>
              </a:ext>
            </a:extLst>
          </p:cNvPr>
          <p:cNvSpPr txBox="1"/>
          <p:nvPr/>
        </p:nvSpPr>
        <p:spPr>
          <a:xfrm>
            <a:off x="5040694" y="4220271"/>
            <a:ext cx="216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 분석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021C0-A79A-4F9B-93D0-49E503F50274}"/>
              </a:ext>
            </a:extLst>
          </p:cNvPr>
          <p:cNvSpPr txBox="1"/>
          <p:nvPr/>
        </p:nvSpPr>
        <p:spPr>
          <a:xfrm>
            <a:off x="8433483" y="4231817"/>
            <a:ext cx="216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 처리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223AB3-CCDD-4BF1-9804-32BBF7AD4D59}"/>
              </a:ext>
            </a:extLst>
          </p:cNvPr>
          <p:cNvSpPr/>
          <p:nvPr/>
        </p:nvSpPr>
        <p:spPr>
          <a:xfrm>
            <a:off x="3801261" y="2906540"/>
            <a:ext cx="990176" cy="618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E7E8EA3F-942F-41AD-B722-A53021655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90065" y="2256160"/>
            <a:ext cx="1718430" cy="1718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8BB469-C0C8-4718-811C-9E41A47B7B24}"/>
              </a:ext>
            </a:extLst>
          </p:cNvPr>
          <p:cNvSpPr txBox="1"/>
          <p:nvPr/>
        </p:nvSpPr>
        <p:spPr>
          <a:xfrm>
            <a:off x="3663313" y="3577739"/>
            <a:ext cx="126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데이터추가</a:t>
            </a:r>
            <a:endParaRPr lang="ko-KR" altLang="en-US" sz="11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629422-ADA3-4730-8AAD-D2F7FDFD11A2}"/>
              </a:ext>
            </a:extLst>
          </p:cNvPr>
          <p:cNvSpPr/>
          <p:nvPr/>
        </p:nvSpPr>
        <p:spPr>
          <a:xfrm>
            <a:off x="7153257" y="2912664"/>
            <a:ext cx="990176" cy="618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37A16-BC57-4489-8D84-D126CFE13B2A}"/>
              </a:ext>
            </a:extLst>
          </p:cNvPr>
          <p:cNvSpPr txBox="1"/>
          <p:nvPr/>
        </p:nvSpPr>
        <p:spPr>
          <a:xfrm>
            <a:off x="7015309" y="3636036"/>
            <a:ext cx="126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데이터갱신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73042" y="103047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관리자 기능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511262" cy="369332"/>
            <a:chOff x="576759" y="2296526"/>
            <a:chExt cx="151126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진행 과정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806C7A-3469-4719-B462-0A17BE82FACC}"/>
              </a:ext>
            </a:extLst>
          </p:cNvPr>
          <p:cNvSpPr txBox="1"/>
          <p:nvPr/>
        </p:nvSpPr>
        <p:spPr>
          <a:xfrm>
            <a:off x="538991" y="985436"/>
            <a:ext cx="415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데이터 수집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21C6E-FC39-4F94-9007-0DFDD0F97C0B}"/>
              </a:ext>
            </a:extLst>
          </p:cNvPr>
          <p:cNvSpPr txBox="1"/>
          <p:nvPr/>
        </p:nvSpPr>
        <p:spPr>
          <a:xfrm>
            <a:off x="7016975" y="4481238"/>
            <a:ext cx="3113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sz="1400" i="1" dirty="0">
                <a:solidFill>
                  <a:schemeClr val="bg2">
                    <a:lumMod val="75000"/>
                  </a:schemeClr>
                </a:solidFill>
              </a:rPr>
              <a:t>자료화면 </a:t>
            </a:r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: KBO</a:t>
            </a:r>
            <a:r>
              <a:rPr lang="ko-KR" altLang="en-US" sz="1400" i="1" dirty="0">
                <a:solidFill>
                  <a:schemeClr val="bg2">
                    <a:lumMod val="75000"/>
                  </a:schemeClr>
                </a:solidFill>
              </a:rPr>
              <a:t>홈페이지 </a:t>
            </a:r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1400" i="1" dirty="0">
                <a:solidFill>
                  <a:schemeClr val="bg2">
                    <a:lumMod val="75000"/>
                  </a:schemeClr>
                </a:solidFill>
              </a:rPr>
              <a:t>기록실</a:t>
            </a:r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0073B4-623B-412B-A395-36E2BF06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85436"/>
            <a:ext cx="6827876" cy="34074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AC137D-201C-41DB-BD47-22FF570AB9C9}"/>
              </a:ext>
            </a:extLst>
          </p:cNvPr>
          <p:cNvSpPr txBox="1"/>
          <p:nvPr/>
        </p:nvSpPr>
        <p:spPr>
          <a:xfrm>
            <a:off x="119675" y="1873045"/>
            <a:ext cx="504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잘 나와있는 </a:t>
            </a:r>
            <a:r>
              <a:rPr lang="en-US" altLang="ko-KR" dirty="0" smtClean="0"/>
              <a:t>KBO </a:t>
            </a:r>
            <a:r>
              <a:rPr lang="ko-KR" altLang="en-US" dirty="0" err="1" smtClean="0"/>
              <a:t>기록실이나</a:t>
            </a:r>
            <a:r>
              <a:rPr lang="ko-KR" altLang="en-US" dirty="0" smtClean="0"/>
              <a:t> 유명한 야구 분석 사이트인 </a:t>
            </a:r>
            <a:r>
              <a:rPr lang="en-US" altLang="ko-KR" dirty="0" err="1" smtClean="0"/>
              <a:t>Statiz</a:t>
            </a:r>
            <a:r>
              <a:rPr lang="ko-KR" altLang="en-US" dirty="0" smtClean="0"/>
              <a:t>에서 다음 그림과 같이 나와있는 자료들을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파일로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C137D-201C-41DB-BD47-22FF570AB9C9}"/>
              </a:ext>
            </a:extLst>
          </p:cNvPr>
          <p:cNvSpPr txBox="1"/>
          <p:nvPr/>
        </p:nvSpPr>
        <p:spPr>
          <a:xfrm>
            <a:off x="119675" y="3462359"/>
            <a:ext cx="50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필요없는</a:t>
            </a:r>
            <a:r>
              <a:rPr lang="ko-KR" altLang="en-US" dirty="0" smtClean="0"/>
              <a:t> 데이터들을 삭제하면서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2114512" y="2796375"/>
            <a:ext cx="746254" cy="484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114512" y="4150558"/>
            <a:ext cx="746254" cy="484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C137D-201C-41DB-BD47-22FF570AB9C9}"/>
              </a:ext>
            </a:extLst>
          </p:cNvPr>
          <p:cNvSpPr txBox="1"/>
          <p:nvPr/>
        </p:nvSpPr>
        <p:spPr>
          <a:xfrm>
            <a:off x="119675" y="4947170"/>
            <a:ext cx="504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정리한 데이터들을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파일로 작성하여 </a:t>
            </a:r>
            <a:endParaRPr lang="en-US" altLang="ko-KR" dirty="0" smtClean="0"/>
          </a:p>
          <a:p>
            <a:r>
              <a:rPr lang="ko-KR" altLang="en-US" dirty="0" smtClean="0"/>
              <a:t>필요할 때마다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파일을 읽어서 </a:t>
            </a:r>
            <a:endParaRPr lang="en-US" altLang="ko-KR" dirty="0" smtClean="0"/>
          </a:p>
          <a:p>
            <a:r>
              <a:rPr lang="ko-KR" altLang="en-US" dirty="0" smtClean="0"/>
              <a:t>해당 데이터를 불러모음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23" y="951227"/>
            <a:ext cx="6874285" cy="53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511262" cy="369332"/>
            <a:chOff x="576759" y="2296526"/>
            <a:chExt cx="151126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진행 과정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806C7A-3469-4719-B462-0A17BE82FACC}"/>
              </a:ext>
            </a:extLst>
          </p:cNvPr>
          <p:cNvSpPr txBox="1"/>
          <p:nvPr/>
        </p:nvSpPr>
        <p:spPr>
          <a:xfrm>
            <a:off x="603250" y="985436"/>
            <a:ext cx="348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데이터 분석 및 분류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21C6E-FC39-4F94-9007-0DFDD0F97C0B}"/>
              </a:ext>
            </a:extLst>
          </p:cNvPr>
          <p:cNvSpPr txBox="1"/>
          <p:nvPr/>
        </p:nvSpPr>
        <p:spPr>
          <a:xfrm>
            <a:off x="6915321" y="5722374"/>
            <a:ext cx="3113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sz="1400" i="1" dirty="0">
                <a:solidFill>
                  <a:schemeClr val="bg2">
                    <a:lumMod val="75000"/>
                  </a:schemeClr>
                </a:solidFill>
              </a:rPr>
              <a:t>자료화면 </a:t>
            </a:r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: KBO</a:t>
            </a:r>
            <a:r>
              <a:rPr lang="ko-KR" altLang="en-US" sz="1400" i="1" dirty="0">
                <a:solidFill>
                  <a:schemeClr val="bg2">
                    <a:lumMod val="75000"/>
                  </a:schemeClr>
                </a:solidFill>
              </a:rPr>
              <a:t>홈페이지 </a:t>
            </a:r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1400" i="1" dirty="0">
                <a:solidFill>
                  <a:schemeClr val="bg2">
                    <a:lumMod val="75000"/>
                  </a:schemeClr>
                </a:solidFill>
              </a:rPr>
              <a:t>기록실</a:t>
            </a:r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E1F02B-1EF3-4CFB-B2FB-E4C20B87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364" y="985436"/>
            <a:ext cx="6853637" cy="44476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AC137D-201C-41DB-BD47-22FF570AB9C9}"/>
              </a:ext>
            </a:extLst>
          </p:cNvPr>
          <p:cNvSpPr txBox="1"/>
          <p:nvPr/>
        </p:nvSpPr>
        <p:spPr>
          <a:xfrm>
            <a:off x="156755" y="1873043"/>
            <a:ext cx="438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모인 데이터들은 년도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상대</a:t>
            </a:r>
            <a:r>
              <a:rPr lang="en-US" altLang="ko-KR" dirty="0"/>
              <a:t>, </a:t>
            </a:r>
            <a:r>
              <a:rPr lang="ko-KR" altLang="en-US" dirty="0"/>
              <a:t>선수들의 세부 기록들이 포함되어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이러한 데이터들을 각각 년도마다 경기 결과</a:t>
            </a:r>
            <a:r>
              <a:rPr lang="en-US" altLang="ko-KR" dirty="0"/>
              <a:t>, </a:t>
            </a:r>
            <a:r>
              <a:rPr lang="ko-KR" altLang="en-US" dirty="0"/>
              <a:t>투수와 타자들의 기록으로 된 </a:t>
            </a:r>
            <a:r>
              <a:rPr lang="en-US" altLang="ko-KR" dirty="0"/>
              <a:t>XML </a:t>
            </a:r>
            <a:r>
              <a:rPr lang="ko-KR" altLang="en-US" dirty="0"/>
              <a:t>파일로 각각 분류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Picture 2" descr="C:\Users\USER\Desktop\55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0" y="3333618"/>
            <a:ext cx="3723655" cy="296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203485" cy="369332"/>
            <a:chOff x="576759" y="2296526"/>
            <a:chExt cx="1203485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문제점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03250" y="895930"/>
            <a:ext cx="1103939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동명이인 문제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1.1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처음에는 이름으로 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Key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로 하여 데이터를 입력하는 것을 생각하였습니다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.</a:t>
            </a:r>
            <a:endParaRPr lang="en-US" altLang="ko-KR" sz="20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 -&gt;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몇년간 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KBO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안에서 활동한 동명이인만 십 </a:t>
            </a:r>
            <a:r>
              <a:rPr lang="ko-KR" altLang="en-US" sz="20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수쌍이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 존재하는 것을 확인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예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김재현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)</a:t>
            </a:r>
            <a:endParaRPr lang="en-US" altLang="ko-KR" sz="2800" dirty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</p:txBody>
      </p:sp>
      <p:pic>
        <p:nvPicPr>
          <p:cNvPr id="1026" name="Picture 2" descr="C:\Users\USER\Desktop\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5" r="3926" b="7809"/>
          <a:stretch/>
        </p:blipFill>
        <p:spPr bwMode="auto">
          <a:xfrm>
            <a:off x="7371114" y="3881362"/>
            <a:ext cx="2711044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2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23354" r="8657" b="7146"/>
          <a:stretch/>
        </p:blipFill>
        <p:spPr bwMode="auto">
          <a:xfrm>
            <a:off x="1829923" y="3881362"/>
            <a:ext cx="2743200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5980" y="5800420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&lt;</a:t>
            </a:r>
            <a:r>
              <a:rPr lang="ko-KR" altLang="en-US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이름이 </a:t>
            </a:r>
            <a:r>
              <a:rPr lang="ko-KR" altLang="en-US" sz="1600" i="1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동일한 </a:t>
            </a:r>
            <a:r>
              <a:rPr lang="ko-KR" altLang="en-US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경우</a:t>
            </a:r>
            <a:r>
              <a:rPr lang="en-US" altLang="ko-KR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&gt;</a:t>
            </a:r>
            <a:r>
              <a:rPr lang="en-US" altLang="ko-KR" sz="1600" i="1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0655" y="5800420"/>
            <a:ext cx="365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&lt;</a:t>
            </a:r>
            <a:r>
              <a:rPr lang="ko-KR" altLang="en-US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팀</a:t>
            </a:r>
            <a:r>
              <a:rPr lang="en-US" altLang="ko-KR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,</a:t>
            </a:r>
            <a:r>
              <a:rPr lang="ko-KR" altLang="en-US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이름</a:t>
            </a:r>
            <a:r>
              <a:rPr lang="en-US" altLang="ko-KR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,</a:t>
            </a:r>
            <a:r>
              <a:rPr lang="ko-KR" altLang="en-US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포지션이 모두 동일한 경우</a:t>
            </a:r>
            <a:r>
              <a:rPr lang="en-US" altLang="ko-KR" sz="1600" i="1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&gt;</a:t>
            </a:r>
            <a:endParaRPr lang="en-US" altLang="ko-KR" sz="1600" i="1" dirty="0">
              <a:ln>
                <a:solidFill>
                  <a:srgbClr val="F51979">
                    <a:alpha val="0"/>
                  </a:srgbClr>
                </a:solidFill>
              </a:ln>
              <a:ea typeface="-윤고딕33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250" y="2034703"/>
            <a:ext cx="11039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1.2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그것을 방지하기 위해 검색 방법을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팀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+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포지션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+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이름으로 검색하려고 했으나 </a:t>
            </a:r>
            <a:endParaRPr lang="en-US" altLang="ko-KR" sz="2000" dirty="0" smtClean="0">
              <a:ln>
                <a:solidFill>
                  <a:srgbClr val="F51979">
                    <a:alpha val="0"/>
                  </a:srgbClr>
                </a:solidFill>
              </a:ln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 -&gt;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포지션과 팀 이름이 모두 일치하는 선수들이 존재 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예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이병규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)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ea typeface="-윤고딕33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3250" y="2742589"/>
            <a:ext cx="11039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1.3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마지막으로 등번호 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+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이름으로 검색하려고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시도했습니다만</a:t>
            </a:r>
            <a:endParaRPr lang="en-US" altLang="ko-KR" sz="2000" dirty="0" smtClean="0">
              <a:ln>
                <a:solidFill>
                  <a:srgbClr val="F51979">
                    <a:alpha val="0"/>
                  </a:srgbClr>
                </a:solidFill>
              </a:ln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-&gt;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군 선수 같은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경우는 등번호가 자주 변경되는 경우가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있어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고유 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Key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로 사용 불가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 </a:t>
            </a:r>
            <a:endParaRPr lang="en-US" altLang="ko-KR" sz="2000" dirty="0" smtClean="0">
              <a:ln>
                <a:solidFill>
                  <a:srgbClr val="F51979">
                    <a:alpha val="0"/>
                  </a:srgbClr>
                </a:solidFill>
              </a:ln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-&gt;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이름과 등번호가 같은 특이한 케이스도 존재하는 것을 확인했습니다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.(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예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이영욱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ea typeface="-윤고딕330"/>
                <a:cs typeface="Arial" panose="020B0604020202020204" pitchFamily="34" charset="0"/>
              </a:rPr>
              <a:t>)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ea typeface="-윤고딕33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3250" y="278884"/>
            <a:ext cx="1203485" cy="369332"/>
            <a:chOff x="576759" y="2296526"/>
            <a:chExt cx="1203485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문제점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03250" y="895930"/>
            <a:ext cx="1103939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2. </a:t>
            </a:r>
            <a:r>
              <a:rPr lang="ko-KR" altLang="en-US" sz="28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데이터 문제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2.1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저희는 처음에 경기 결과들을 조회할 때 야구에서 발생할 수 있는 다양한 상황에 따른 자세한 지표를 보여드릴 계획이었습니다</a:t>
            </a:r>
            <a:endParaRPr lang="en-US" altLang="ko-KR" sz="20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2.2 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그러나 세부적인 수비 </a:t>
            </a:r>
            <a:r>
              <a:rPr lang="ko-KR" altLang="en-US" sz="20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스텟을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 반영하기 힘들었고 </a:t>
            </a:r>
            <a:r>
              <a:rPr lang="ko-KR" altLang="en-US" sz="2000" dirty="0" err="1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인필드</a:t>
            </a:r>
            <a:r>
              <a:rPr lang="ko-KR" altLang="en-US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 플라이 등 다양한 예외 상황을 반영하는 지표들을 포함하는 자료들의 제작이 어려웠습니다</a:t>
            </a:r>
            <a:r>
              <a:rPr lang="en-US" altLang="ko-KR" sz="2000" dirty="0" smtClean="0">
                <a:ln>
                  <a:solidFill>
                    <a:srgbClr val="F51979">
                      <a:alpha val="0"/>
                    </a:srgbClr>
                  </a:solidFill>
                </a:ln>
                <a:latin typeface="+mj-lt"/>
                <a:ea typeface="-윤고딕330"/>
                <a:cs typeface="Arial" panose="020B0604020202020204" pitchFamily="34" charset="0"/>
              </a:rPr>
              <a:t>. </a:t>
            </a:r>
            <a:endParaRPr lang="en-US" altLang="ko-KR" sz="2800" dirty="0" smtClean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  <a:p>
            <a:endParaRPr lang="en-US" altLang="ko-KR" sz="2800" dirty="0">
              <a:ln>
                <a:solidFill>
                  <a:srgbClr val="F51979">
                    <a:alpha val="0"/>
                  </a:srgbClr>
                </a:solidFill>
              </a:ln>
              <a:latin typeface="+mj-lt"/>
              <a:ea typeface="-윤고딕33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472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-윤고딕330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김상헌</cp:lastModifiedBy>
  <cp:revision>80</cp:revision>
  <dcterms:created xsi:type="dcterms:W3CDTF">2014-03-14T14:20:33Z</dcterms:created>
  <dcterms:modified xsi:type="dcterms:W3CDTF">2017-12-04T09:35:35Z</dcterms:modified>
</cp:coreProperties>
</file>