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4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7" autoAdjust="0"/>
  </p:normalViewPr>
  <p:slideViewPr>
    <p:cSldViewPr snapToGrid="0">
      <p:cViewPr varScale="1">
        <p:scale>
          <a:sx n="76" d="100"/>
          <a:sy n="76" d="100"/>
        </p:scale>
        <p:origin x="2532" y="96"/>
      </p:cViewPr>
      <p:guideLst>
        <p:guide orient="horz" pos="1616"/>
        <p:guide pos="2948"/>
        <p:guide orient="horz" pos="550"/>
        <p:guide pos="1202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C206-5902-4625-95D3-EA41F124AA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7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제어블록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ex11_1)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‘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구구단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클릭하면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구구단이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열로 출력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16D110-3064-4FE0-999F-69B16A15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99" y="2393801"/>
            <a:ext cx="1751988" cy="3649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EF5E4A-95E0-41DA-A403-A60BFF52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78" y="2393800"/>
            <a:ext cx="1751988" cy="3649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96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3441</TotalTime>
  <Words>33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제어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169</cp:revision>
  <cp:lastPrinted>2018-03-14T04:17:41Z</cp:lastPrinted>
  <dcterms:created xsi:type="dcterms:W3CDTF">2017-08-27T04:22:33Z</dcterms:created>
  <dcterms:modified xsi:type="dcterms:W3CDTF">2018-04-02T01:04:27Z</dcterms:modified>
</cp:coreProperties>
</file>