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02" r:id="rId2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6" userDrawn="1">
          <p15:clr>
            <a:srgbClr val="A4A3A4"/>
          </p15:clr>
        </p15:guide>
        <p15:guide id="2" pos="2948" userDrawn="1">
          <p15:clr>
            <a:srgbClr val="A4A3A4"/>
          </p15:clr>
        </p15:guide>
        <p15:guide id="3" orient="horz" pos="550" userDrawn="1">
          <p15:clr>
            <a:srgbClr val="A4A3A4"/>
          </p15:clr>
        </p15:guide>
        <p15:guide id="4" pos="1202" userDrawn="1">
          <p15:clr>
            <a:srgbClr val="A4A3A4"/>
          </p15:clr>
        </p15:guide>
        <p15:guide id="5" pos="5375" userDrawn="1">
          <p15:clr>
            <a:srgbClr val="A4A3A4"/>
          </p15:clr>
        </p15:guide>
        <p15:guide id="6" orient="horz" pos="6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000000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0067" autoAdjust="0"/>
  </p:normalViewPr>
  <p:slideViewPr>
    <p:cSldViewPr snapToGrid="0">
      <p:cViewPr varScale="1">
        <p:scale>
          <a:sx n="76" d="100"/>
          <a:sy n="76" d="100"/>
        </p:scale>
        <p:origin x="2532" y="96"/>
      </p:cViewPr>
      <p:guideLst>
        <p:guide orient="horz" pos="1616"/>
        <p:guide pos="2948"/>
        <p:guide orient="horz" pos="550"/>
        <p:guide pos="1202"/>
        <p:guide pos="5375"/>
        <p:guide orient="horz" pos="66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70764-3A9C-48CE-93A8-DA52627EC402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2C206-5902-4625-95D3-EA41F124A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36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2C206-5902-4625-95D3-EA41F124AA0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237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CEB95C8-06BB-4580-9663-1E54CD5F3575}"/>
              </a:ext>
            </a:extLst>
          </p:cNvPr>
          <p:cNvSpPr/>
          <p:nvPr userDrawn="1"/>
        </p:nvSpPr>
        <p:spPr>
          <a:xfrm>
            <a:off x="0" y="6350926"/>
            <a:ext cx="9143999" cy="50707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1675005"/>
            <a:ext cx="7886700" cy="1602194"/>
          </a:xfrm>
        </p:spPr>
        <p:txBody>
          <a:bodyPr anchor="b">
            <a:normAutofit/>
          </a:bodyPr>
          <a:lstStyle>
            <a:lvl1pPr algn="l">
              <a:defRPr sz="4400">
                <a:solidFill>
                  <a:srgbClr val="F2F2F2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3602038"/>
            <a:ext cx="7886700" cy="91177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181CD849-3B03-4645-8895-7E6FF4CF2E72}"/>
              </a:ext>
            </a:extLst>
          </p:cNvPr>
          <p:cNvSpPr/>
          <p:nvPr userDrawn="1"/>
        </p:nvSpPr>
        <p:spPr>
          <a:xfrm rot="10800000">
            <a:off x="8091400" y="380189"/>
            <a:ext cx="847898" cy="434453"/>
          </a:xfrm>
          <a:prstGeom prst="triangle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C5A8A8A-FA95-4372-B543-0E62F7656DF1}"/>
              </a:ext>
            </a:extLst>
          </p:cNvPr>
          <p:cNvSpPr/>
          <p:nvPr userDrawn="1"/>
        </p:nvSpPr>
        <p:spPr>
          <a:xfrm>
            <a:off x="8091400" y="5845"/>
            <a:ext cx="847898" cy="37434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1A65D6A-7B6A-46ED-BCF4-9AF45C62A49B}"/>
              </a:ext>
            </a:extLst>
          </p:cNvPr>
          <p:cNvCxnSpPr/>
          <p:nvPr userDrawn="1"/>
        </p:nvCxnSpPr>
        <p:spPr>
          <a:xfrm>
            <a:off x="628650" y="3433160"/>
            <a:ext cx="7886700" cy="0"/>
          </a:xfrm>
          <a:prstGeom prst="line">
            <a:avLst/>
          </a:prstGeom>
          <a:ln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0CDAE9B3-C400-4877-9EFB-8393F8DC39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287" y="17168"/>
            <a:ext cx="667785" cy="531898"/>
          </a:xfrm>
          <a:prstGeom prst="rect">
            <a:avLst/>
          </a:prstGeom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0323CBC-DC89-479B-BEE7-702BFCF86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7637" y="6356351"/>
            <a:ext cx="30861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dirty="0"/>
              <a:t>APP INVENTOR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63009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753E3D60-2E80-4486-91F2-EF7CCBD480C8}"/>
              </a:ext>
            </a:extLst>
          </p:cNvPr>
          <p:cNvSpPr/>
          <p:nvPr userDrawn="1"/>
        </p:nvSpPr>
        <p:spPr>
          <a:xfrm rot="10800000">
            <a:off x="8091400" y="380189"/>
            <a:ext cx="847898" cy="434453"/>
          </a:xfrm>
          <a:prstGeom prst="triangl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D5149A-B8E8-4417-9282-03B2C301189B}"/>
              </a:ext>
            </a:extLst>
          </p:cNvPr>
          <p:cNvSpPr/>
          <p:nvPr userDrawn="1"/>
        </p:nvSpPr>
        <p:spPr>
          <a:xfrm>
            <a:off x="8091400" y="5845"/>
            <a:ext cx="847898" cy="37434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628650" y="232119"/>
            <a:ext cx="7571549" cy="574211"/>
          </a:xfrm>
        </p:spPr>
        <p:txBody>
          <a:bodyPr>
            <a:normAutofit/>
          </a:bodyPr>
          <a:lstStyle>
            <a:lvl1pPr>
              <a:defRPr sz="320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907637" y="6356351"/>
            <a:ext cx="30861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dirty="0"/>
              <a:t>APP INVENTOR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7996844" y="6356351"/>
            <a:ext cx="518505" cy="365125"/>
          </a:xfrm>
          <a:prstGeom prst="rect">
            <a:avLst/>
          </a:prstGeom>
        </p:spPr>
        <p:txBody>
          <a:bodyPr/>
          <a:lstStyle>
            <a:lvl1pPr>
              <a:defRPr sz="105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C131DD8E-2D4F-4C73-B8A9-963CD10B9BA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961CB0D-F826-4D53-A417-AA1D387BEE3E}"/>
              </a:ext>
            </a:extLst>
          </p:cNvPr>
          <p:cNvCxnSpPr/>
          <p:nvPr userDrawn="1"/>
        </p:nvCxnSpPr>
        <p:spPr>
          <a:xfrm>
            <a:off x="628650" y="6350926"/>
            <a:ext cx="78867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EA763094-081B-4E43-B7C5-680587E6C0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289" y="11997"/>
            <a:ext cx="669600" cy="53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00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31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544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FDFD08B3-AB07-4DDB-8598-26D61F73A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700" y="2358085"/>
            <a:ext cx="1769134" cy="36851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FC914CE-9F96-4BF9-99FC-D8157F146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제어 블록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E980AE2-3787-44C4-9255-99DD96B0D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APP INVENTOR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ABE554-BB89-4E2A-9044-01EC61C0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1DD8E-2D4F-4C73-B8A9-963CD10B9BAA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4001DD7-71AC-41F3-822F-4BF67C65C29A}"/>
              </a:ext>
            </a:extLst>
          </p:cNvPr>
          <p:cNvGrpSpPr/>
          <p:nvPr/>
        </p:nvGrpSpPr>
        <p:grpSpPr>
          <a:xfrm>
            <a:off x="611188" y="1073791"/>
            <a:ext cx="2880000" cy="400110"/>
            <a:chOff x="611188" y="1073791"/>
            <a:chExt cx="2664000" cy="40011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E6B980E-63F1-4190-A853-9D15DF316324}"/>
                </a:ext>
              </a:extLst>
            </p:cNvPr>
            <p:cNvSpPr txBox="1"/>
            <p:nvPr/>
          </p:nvSpPr>
          <p:spPr>
            <a:xfrm>
              <a:off x="611188" y="1115736"/>
              <a:ext cx="2664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‘</a:t>
              </a:r>
              <a:r>
                <a:rPr lang="ko-KR" altLang="en-US" sz="14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제어블록</a:t>
              </a:r>
              <a:r>
                <a:rPr lang="en-US" altLang="ko-KR" sz="14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’</a:t>
              </a:r>
              <a:r>
                <a:rPr lang="ko-KR" altLang="en-US" sz="14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예제 </a:t>
              </a:r>
              <a:r>
                <a:rPr lang="en-US" altLang="ko-KR" sz="14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</a:t>
              </a:r>
              <a:endPara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90BB14B5-138A-46C1-8446-A0206E788A66}"/>
                </a:ext>
              </a:extLst>
            </p:cNvPr>
            <p:cNvCxnSpPr/>
            <p:nvPr/>
          </p:nvCxnSpPr>
          <p:spPr>
            <a:xfrm>
              <a:off x="611188" y="1073791"/>
              <a:ext cx="2664000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944CB00B-DEBF-41D0-BB1E-56BAE7BB8B17}"/>
                </a:ext>
              </a:extLst>
            </p:cNvPr>
            <p:cNvCxnSpPr/>
            <p:nvPr/>
          </p:nvCxnSpPr>
          <p:spPr>
            <a:xfrm>
              <a:off x="611188" y="1473901"/>
              <a:ext cx="2664000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55D2503-7917-45B8-8CC6-DB5BCAF88F50}"/>
              </a:ext>
            </a:extLst>
          </p:cNvPr>
          <p:cNvSpPr txBox="1"/>
          <p:nvPr/>
        </p:nvSpPr>
        <p:spPr>
          <a:xfrm>
            <a:off x="619577" y="1610686"/>
            <a:ext cx="7904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아래의 예제를 작성해 보세요</a:t>
            </a:r>
            <a:r>
              <a:rPr lang="en-US" altLang="ko-KR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(</a:t>
            </a:r>
            <a:r>
              <a:rPr lang="ko-KR" altLang="en-US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프로젝트명</a:t>
            </a:r>
            <a:r>
              <a:rPr lang="en-US" altLang="ko-KR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ex11_2)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- </a:t>
            </a:r>
            <a:r>
              <a:rPr lang="ko-KR" altLang="en-US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 입력 후</a:t>
            </a:r>
            <a:r>
              <a:rPr lang="en-US" altLang="ko-KR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입력된 단의 구구단 결과가 출력</a:t>
            </a:r>
            <a:endParaRPr lang="en-US" altLang="ko-KR" sz="120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FBE1AF8-D82C-44C5-B449-B177D22854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6594" y="2358086"/>
            <a:ext cx="1769134" cy="36851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4477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3441</TotalTime>
  <Words>32</Words>
  <Application>Microsoft Office PowerPoint</Application>
  <PresentationFormat>화면 슬라이드 쇼(4:3)</PresentationFormat>
  <Paragraphs>7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나눔고딕 ExtraBold</vt:lpstr>
      <vt:lpstr>나눔바른고딕</vt:lpstr>
      <vt:lpstr>맑은 고딕</vt:lpstr>
      <vt:lpstr>Arial</vt:lpstr>
      <vt:lpstr>Calibri</vt:lpstr>
      <vt:lpstr>Office 테마</vt:lpstr>
      <vt:lpstr>제어 블록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김성훈</dc:creator>
  <cp:lastModifiedBy>이승형</cp:lastModifiedBy>
  <cp:revision>170</cp:revision>
  <cp:lastPrinted>2018-03-14T04:17:41Z</cp:lastPrinted>
  <dcterms:created xsi:type="dcterms:W3CDTF">2017-08-27T04:22:33Z</dcterms:created>
  <dcterms:modified xsi:type="dcterms:W3CDTF">2018-04-02T01:04:47Z</dcterms:modified>
</cp:coreProperties>
</file>