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4" r:id="rId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948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1202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67" autoAdjust="0"/>
  </p:normalViewPr>
  <p:slideViewPr>
    <p:cSldViewPr snapToGrid="0">
      <p:cViewPr varScale="1">
        <p:scale>
          <a:sx n="76" d="100"/>
          <a:sy n="76" d="100"/>
        </p:scale>
        <p:origin x="2532" y="96"/>
      </p:cViewPr>
      <p:guideLst>
        <p:guide orient="horz" pos="1616"/>
        <p:guide pos="2948"/>
        <p:guide orient="horz" pos="550"/>
        <p:guide pos="1202"/>
        <p:guide pos="5375"/>
        <p:guide orient="horz" pos="6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2C206-5902-4625-95D3-EA41F124AA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5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0E79310-C051-408D-9B4F-E2971541C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76" y="2571496"/>
            <a:ext cx="1769135" cy="368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ABA8EA-5C1E-499D-9C45-3FFF5EA1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595" y="2574655"/>
            <a:ext cx="1769134" cy="3685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 블록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‘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제어블록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’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예제 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5D2503-7917-45B8-8CC6-DB5BCAF88F50}"/>
              </a:ext>
            </a:extLst>
          </p:cNvPr>
          <p:cNvSpPr txBox="1"/>
          <p:nvPr/>
        </p:nvSpPr>
        <p:spPr>
          <a:xfrm>
            <a:off x="619577" y="1610686"/>
            <a:ext cx="790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예제를 작성해 보세요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ex11_3)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</a:t>
            </a:r>
            <a:r>
              <a:rPr lang="ko-KR" altLang="en-US"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버튼을 클릭하면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1~20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합이 출력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지역변수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while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07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3441</TotalTime>
  <Words>39</Words>
  <Application>Microsoft Office PowerPoint</Application>
  <PresentationFormat>화면 슬라이드 쇼(4:3)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제어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이승형</cp:lastModifiedBy>
  <cp:revision>171</cp:revision>
  <cp:lastPrinted>2018-03-14T04:17:41Z</cp:lastPrinted>
  <dcterms:created xsi:type="dcterms:W3CDTF">2017-08-27T04:22:33Z</dcterms:created>
  <dcterms:modified xsi:type="dcterms:W3CDTF">2018-04-02T01:05:12Z</dcterms:modified>
</cp:coreProperties>
</file>