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3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7" autoAdjust="0"/>
  </p:normalViewPr>
  <p:slideViewPr>
    <p:cSldViewPr snapToGrid="0">
      <p:cViewPr varScale="1">
        <p:scale>
          <a:sx n="76" d="100"/>
          <a:sy n="76" d="100"/>
        </p:scale>
        <p:origin x="2532" y="96"/>
      </p:cViewPr>
      <p:guideLst>
        <p:guide orient="horz" pos="1616"/>
        <p:guide pos="2948"/>
        <p:guide orient="horz" pos="550"/>
        <p:guide pos="1202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C206-5902-4625-95D3-EA41F124AA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3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FCAEB88-2297-4BBA-85CC-EE206495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61" y="2559464"/>
            <a:ext cx="1777696" cy="3702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7DB01F-A12F-4C5C-9CBC-CFC05BFB7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595" y="2577298"/>
            <a:ext cx="1769135" cy="368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제어블록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ex11_4)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초기값과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종료값을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입력한 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버튼을 클릭하면 합이 출력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지역변수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while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2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3442</TotalTime>
  <Words>41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제어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172</cp:revision>
  <cp:lastPrinted>2018-03-14T04:17:41Z</cp:lastPrinted>
  <dcterms:created xsi:type="dcterms:W3CDTF">2017-08-27T04:22:33Z</dcterms:created>
  <dcterms:modified xsi:type="dcterms:W3CDTF">2018-04-02T01:05:34Z</dcterms:modified>
</cp:coreProperties>
</file>