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29" autoAdjust="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2183"/>
        <p:guide pos="2880"/>
        <p:guide orient="horz" pos="550"/>
        <p:guide pos="385"/>
        <p:guide pos="5375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216E2B1-6B60-497F-989C-E595E4238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83"/>
          <a:stretch/>
        </p:blipFill>
        <p:spPr>
          <a:xfrm>
            <a:off x="4212152" y="2060576"/>
            <a:ext cx="2095500" cy="3952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63E369-78BB-4F3E-B8CA-93D0D220A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2" b="29901"/>
          <a:stretch/>
        </p:blipFill>
        <p:spPr>
          <a:xfrm>
            <a:off x="970599" y="2060575"/>
            <a:ext cx="2789744" cy="3796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 컴포넌트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날짜 입력하기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ex13_1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7F3662-9BDD-476C-9366-90F192F9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63" y="3059862"/>
            <a:ext cx="2076450" cy="2952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49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3909</TotalTime>
  <Words>12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날짜 컴포넌트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 승형</cp:lastModifiedBy>
  <cp:revision>159</cp:revision>
  <dcterms:created xsi:type="dcterms:W3CDTF">2017-08-27T04:22:33Z</dcterms:created>
  <dcterms:modified xsi:type="dcterms:W3CDTF">2018-04-26T06:29:03Z</dcterms:modified>
</cp:coreProperties>
</file>