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29" autoAdjust="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2183"/>
        <p:guide pos="2880"/>
        <p:guide orient="horz" pos="550"/>
        <p:guide pos="385"/>
        <p:guide pos="5375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2E54896-BC7C-4C37-BA50-02F410B6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49"/>
          <a:stretch/>
        </p:blipFill>
        <p:spPr>
          <a:xfrm>
            <a:off x="4226440" y="2049643"/>
            <a:ext cx="2085975" cy="3822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197C34-FDA3-471F-8FE6-F67929B5B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9" b="28128"/>
          <a:stretch/>
        </p:blipFill>
        <p:spPr>
          <a:xfrm>
            <a:off x="973705" y="2067841"/>
            <a:ext cx="2789745" cy="3804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 컴포넌트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기념일 </a:t>
              </a:r>
              <a:r>
                <a:rPr lang="ko-KR" altLang="en-US" sz="1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산정기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ex13_2 </a:t>
            </a:r>
          </a:p>
        </p:txBody>
      </p:sp>
    </p:spTree>
    <p:extLst>
      <p:ext uri="{BB962C8B-B14F-4D97-AF65-F5344CB8AC3E}">
        <p14:creationId xmlns:p14="http://schemas.microsoft.com/office/powerpoint/2010/main" val="5266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3909</TotalTime>
  <Words>12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날짜 컴포넌트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 승형</cp:lastModifiedBy>
  <cp:revision>160</cp:revision>
  <dcterms:created xsi:type="dcterms:W3CDTF">2017-08-27T04:22:33Z</dcterms:created>
  <dcterms:modified xsi:type="dcterms:W3CDTF">2018-04-26T06:29:38Z</dcterms:modified>
</cp:coreProperties>
</file>