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73" d="100"/>
          <a:sy n="73" d="100"/>
        </p:scale>
        <p:origin x="750" y="60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파일 컴포넌트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ex14_1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78682A-47A5-4D90-8B34-37ED3EC5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7" y="1956935"/>
            <a:ext cx="2486088" cy="43079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0D8AA7-A4E9-438F-B9C8-432A2432F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34"/>
          <a:stretch/>
        </p:blipFill>
        <p:spPr>
          <a:xfrm>
            <a:off x="3491188" y="1956935"/>
            <a:ext cx="2238375" cy="4107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BFAC9-3020-4498-B90B-4B56AC98E851}"/>
              </a:ext>
            </a:extLst>
          </p:cNvPr>
          <p:cNvSpPr txBox="1"/>
          <p:nvPr/>
        </p:nvSpPr>
        <p:spPr>
          <a:xfrm>
            <a:off x="6178379" y="4333102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여러 줄 체크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5B7461-59D3-404C-9981-C6011890EB6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4975654" y="4486990"/>
            <a:ext cx="120272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4238</TotalTime>
  <Words>15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파일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169</cp:revision>
  <dcterms:created xsi:type="dcterms:W3CDTF">2017-08-27T04:22:33Z</dcterms:created>
  <dcterms:modified xsi:type="dcterms:W3CDTF">2018-05-01T05:04:25Z</dcterms:modified>
</cp:coreProperties>
</file>