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29" autoAdjust="0"/>
  </p:normalViewPr>
  <p:slideViewPr>
    <p:cSldViewPr snapToGrid="0">
      <p:cViewPr varScale="1">
        <p:scale>
          <a:sx n="73" d="100"/>
          <a:sy n="73" d="100"/>
        </p:scale>
        <p:origin x="750" y="60"/>
      </p:cViewPr>
      <p:guideLst>
        <p:guide orient="horz" pos="2183"/>
        <p:guide pos="2880"/>
        <p:guide orient="horz" pos="550"/>
        <p:guide pos="385"/>
        <p:guide pos="5375"/>
        <p:guide orient="horz" pos="1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 뷰 컴포넌트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목록 뷰 컴포넌트 실습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63F55-3EB8-47C7-AD55-58B31F536071}"/>
              </a:ext>
            </a:extLst>
          </p:cNvPr>
          <p:cNvSpPr txBox="1"/>
          <p:nvPr/>
        </p:nvSpPr>
        <p:spPr>
          <a:xfrm>
            <a:off x="619577" y="1610686"/>
            <a:ext cx="79041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ex14_2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47B9FE-D28B-4C7C-AE9B-3D1A2F9E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8" y="1948823"/>
            <a:ext cx="2506621" cy="43036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613EB6-CB60-4DDF-9607-150B645CA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68" y="1948823"/>
            <a:ext cx="2257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6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4238</TotalTime>
  <Words>14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목록 뷰 컴포넌트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shoonkim</cp:lastModifiedBy>
  <cp:revision>169</cp:revision>
  <dcterms:created xsi:type="dcterms:W3CDTF">2017-08-27T04:22:33Z</dcterms:created>
  <dcterms:modified xsi:type="dcterms:W3CDTF">2018-05-01T05:04:14Z</dcterms:modified>
</cp:coreProperties>
</file>