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>
        <p:guide orient="horz" pos="2183"/>
        <p:guide pos="2880"/>
        <p:guide orient="horz" pos="550"/>
        <p:guide pos="385"/>
        <p:guide pos="5375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TinyDB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레포트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회원가입</a:t>
              </a:r>
              <a:r>
                <a:rPr lang="en-US" altLang="ko-KR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1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로그인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EX15_4 </a:t>
            </a:r>
            <a:r>
              <a:rPr lang="ko-KR" altLang="en-US" sz="12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구현하시오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66" y="2227869"/>
            <a:ext cx="2430835" cy="1301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37" y="2164099"/>
            <a:ext cx="2359700" cy="1837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66" y="4344062"/>
            <a:ext cx="2479788" cy="13343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460" y="4344063"/>
            <a:ext cx="2404878" cy="15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4241</TotalTime>
  <Words>15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TinyDB 레포트1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DKE</cp:lastModifiedBy>
  <cp:revision>170</cp:revision>
  <dcterms:created xsi:type="dcterms:W3CDTF">2017-08-27T04:22:33Z</dcterms:created>
  <dcterms:modified xsi:type="dcterms:W3CDTF">2018-05-14T03:26:45Z</dcterms:modified>
</cp:coreProperties>
</file>