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65" autoAdjust="0"/>
  </p:normalViewPr>
  <p:slideViewPr>
    <p:cSldViewPr snapToGrid="0">
      <p:cViewPr varScale="1">
        <p:scale>
          <a:sx n="57" d="100"/>
          <a:sy n="57" d="100"/>
        </p:scale>
        <p:origin x="342" y="72"/>
      </p:cViewPr>
      <p:guideLst>
        <p:guide orient="horz" pos="2183"/>
        <p:guide pos="2880"/>
        <p:guide orient="horz" pos="550"/>
        <p:guide pos="385"/>
        <p:guide pos="5375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C38154-D906-4808-A1ED-245361D0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87" y="2975771"/>
            <a:ext cx="2095890" cy="3039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B79AC3-2435-4913-89E2-725287A55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5" b="28064"/>
          <a:stretch/>
        </p:blipFill>
        <p:spPr>
          <a:xfrm>
            <a:off x="970599" y="2060574"/>
            <a:ext cx="2789744" cy="3842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레포트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그림판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ex_16_2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2EEC3A-F083-4379-B0EE-E37891152F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958"/>
          <a:stretch/>
        </p:blipFill>
        <p:spPr>
          <a:xfrm>
            <a:off x="4233261" y="2060575"/>
            <a:ext cx="2095890" cy="314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8094F-6AE4-49E8-B1CB-FCDD841358F9}"/>
              </a:ext>
            </a:extLst>
          </p:cNvPr>
          <p:cNvSpPr/>
          <p:nvPr/>
        </p:nvSpPr>
        <p:spPr>
          <a:xfrm>
            <a:off x="1195054" y="5247314"/>
            <a:ext cx="1973660" cy="4735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0E02C2-3663-4020-987A-B7F1DA83FE98}"/>
              </a:ext>
            </a:extLst>
          </p:cNvPr>
          <p:cNvSpPr/>
          <p:nvPr/>
        </p:nvSpPr>
        <p:spPr>
          <a:xfrm>
            <a:off x="6572917" y="3981762"/>
            <a:ext cx="1942432" cy="1568012"/>
          </a:xfrm>
          <a:prstGeom prst="roundRect">
            <a:avLst>
              <a:gd name="adj" fmla="val 110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3993</TotalTime>
  <Words>13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레포트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 승형</cp:lastModifiedBy>
  <cp:revision>166</cp:revision>
  <dcterms:created xsi:type="dcterms:W3CDTF">2017-08-27T04:22:33Z</dcterms:created>
  <dcterms:modified xsi:type="dcterms:W3CDTF">2018-05-19T03:49:17Z</dcterms:modified>
</cp:coreProperties>
</file>