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65" autoAdjust="0"/>
  </p:normalViewPr>
  <p:slideViewPr>
    <p:cSldViewPr snapToGrid="0">
      <p:cViewPr varScale="1">
        <p:scale>
          <a:sx n="57" d="100"/>
          <a:sy n="57" d="100"/>
        </p:scale>
        <p:origin x="342" y="72"/>
      </p:cViewPr>
      <p:guideLst>
        <p:guide orient="horz" pos="2183"/>
        <p:guide pos="2880"/>
        <p:guide orient="horz" pos="550"/>
        <p:guide pos="385"/>
        <p:guide pos="5375"/>
        <p:guide orient="horz" pos="1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46E36E6-F74A-4960-ABB5-44971CFD2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6809"/>
          <a:stretch/>
        </p:blipFill>
        <p:spPr>
          <a:xfrm>
            <a:off x="4235896" y="2060574"/>
            <a:ext cx="2095763" cy="3407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F76CCE-B567-433F-9146-96FA1ACE4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9" b="27295"/>
          <a:stretch/>
        </p:blipFill>
        <p:spPr>
          <a:xfrm>
            <a:off x="970599" y="2060574"/>
            <a:ext cx="2789744" cy="3939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레포트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아날로그 시계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D63F55-3EB8-47C7-AD55-58B31F536071}"/>
              </a:ext>
            </a:extLst>
          </p:cNvPr>
          <p:cNvSpPr txBox="1"/>
          <p:nvPr/>
        </p:nvSpPr>
        <p:spPr>
          <a:xfrm>
            <a:off x="619577" y="1610686"/>
            <a:ext cx="79041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ex_16_3 </a:t>
            </a:r>
          </a:p>
        </p:txBody>
      </p:sp>
    </p:spTree>
    <p:extLst>
      <p:ext uri="{BB962C8B-B14F-4D97-AF65-F5344CB8AC3E}">
        <p14:creationId xmlns:p14="http://schemas.microsoft.com/office/powerpoint/2010/main" val="79755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3993</TotalTime>
  <Words>13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레포트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 승형</cp:lastModifiedBy>
  <cp:revision>167</cp:revision>
  <dcterms:created xsi:type="dcterms:W3CDTF">2017-08-27T04:22:33Z</dcterms:created>
  <dcterms:modified xsi:type="dcterms:W3CDTF">2018-05-19T03:49:34Z</dcterms:modified>
</cp:coreProperties>
</file>