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83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527" userDrawn="1">
          <p15:clr>
            <a:srgbClr val="A4A3A4"/>
          </p15:clr>
        </p15:guide>
        <p15:guide id="4" pos="385" userDrawn="1">
          <p15:clr>
            <a:srgbClr val="A4A3A4"/>
          </p15:clr>
        </p15:guide>
        <p15:guide id="5" pos="5375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F2F2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865" autoAdjust="0"/>
  </p:normalViewPr>
  <p:slideViewPr>
    <p:cSldViewPr snapToGrid="0">
      <p:cViewPr varScale="1">
        <p:scale>
          <a:sx n="83" d="100"/>
          <a:sy n="83" d="100"/>
        </p:scale>
        <p:origin x="2322" y="84"/>
      </p:cViewPr>
      <p:guideLst>
        <p:guide orient="horz" pos="2183"/>
        <p:guide pos="2880"/>
        <p:guide orient="horz" pos="527"/>
        <p:guide pos="385"/>
        <p:guide pos="5375"/>
        <p:guide orient="horz" pos="10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0764-3A9C-48CE-93A8-DA52627EC402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2C206-5902-4625-95D3-EA41F124A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36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CEB95C8-06BB-4580-9663-1E54CD5F3575}"/>
              </a:ext>
            </a:extLst>
          </p:cNvPr>
          <p:cNvSpPr/>
          <p:nvPr userDrawn="1"/>
        </p:nvSpPr>
        <p:spPr>
          <a:xfrm>
            <a:off x="0" y="6350926"/>
            <a:ext cx="9143999" cy="5070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675005"/>
            <a:ext cx="7886700" cy="1602194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rgbClr val="F2F2F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9117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181CD849-3B03-4645-8895-7E6FF4CF2E72}"/>
              </a:ext>
            </a:extLst>
          </p:cNvPr>
          <p:cNvSpPr/>
          <p:nvPr userDrawn="1"/>
        </p:nvSpPr>
        <p:spPr>
          <a:xfrm rot="10800000">
            <a:off x="8091400" y="380189"/>
            <a:ext cx="847898" cy="434453"/>
          </a:xfrm>
          <a:prstGeom prst="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5A8A8A-FA95-4372-B543-0E62F7656DF1}"/>
              </a:ext>
            </a:extLst>
          </p:cNvPr>
          <p:cNvSpPr/>
          <p:nvPr userDrawn="1"/>
        </p:nvSpPr>
        <p:spPr>
          <a:xfrm>
            <a:off x="8091400" y="5845"/>
            <a:ext cx="847898" cy="3743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1A65D6A-7B6A-46ED-BCF4-9AF45C62A49B}"/>
              </a:ext>
            </a:extLst>
          </p:cNvPr>
          <p:cNvCxnSpPr/>
          <p:nvPr userDrawn="1"/>
        </p:nvCxnSpPr>
        <p:spPr>
          <a:xfrm>
            <a:off x="628650" y="3433160"/>
            <a:ext cx="7886700" cy="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0CDAE9B3-C400-4877-9EFB-8393F8DC39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287" y="17168"/>
            <a:ext cx="667785" cy="531898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323CBC-DC89-479B-BEE7-702BFCF8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7637" y="6356351"/>
            <a:ext cx="30861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/>
              <a:t>APP INVENTOR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3009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753E3D60-2E80-4486-91F2-EF7CCBD480C8}"/>
              </a:ext>
            </a:extLst>
          </p:cNvPr>
          <p:cNvSpPr/>
          <p:nvPr userDrawn="1"/>
        </p:nvSpPr>
        <p:spPr>
          <a:xfrm rot="10800000">
            <a:off x="8091400" y="380189"/>
            <a:ext cx="847898" cy="434453"/>
          </a:xfrm>
          <a:prstGeom prst="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D5149A-B8E8-4417-9282-03B2C301189B}"/>
              </a:ext>
            </a:extLst>
          </p:cNvPr>
          <p:cNvSpPr/>
          <p:nvPr userDrawn="1"/>
        </p:nvSpPr>
        <p:spPr>
          <a:xfrm>
            <a:off x="8091400" y="5845"/>
            <a:ext cx="847898" cy="37434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628650" y="232119"/>
            <a:ext cx="7571549" cy="574211"/>
          </a:xfrm>
        </p:spPr>
        <p:txBody>
          <a:bodyPr>
            <a:normAutofit/>
          </a:bodyPr>
          <a:lstStyle>
            <a:lvl1pPr>
              <a:defRPr sz="3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907637" y="6356351"/>
            <a:ext cx="30861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/>
              <a:t>APP INVENTOR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7996844" y="6356351"/>
            <a:ext cx="518505" cy="365125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C131DD8E-2D4F-4C73-B8A9-963CD10B9B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61CB0D-F826-4D53-A417-AA1D387BEE3E}"/>
              </a:ext>
            </a:extLst>
          </p:cNvPr>
          <p:cNvCxnSpPr/>
          <p:nvPr userDrawn="1"/>
        </p:nvCxnSpPr>
        <p:spPr>
          <a:xfrm>
            <a:off x="628650" y="6350926"/>
            <a:ext cx="78867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A763094-081B-4E43-B7C5-680587E6C0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89" y="11997"/>
            <a:ext cx="669600" cy="53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0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1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4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914CE-9F96-4BF9-99FC-D8157F14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레포트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980AE2-3787-44C4-9255-99DD96B0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APP INVENTOR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ABE554-BB89-4E2A-9044-01EC61C0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DD8E-2D4F-4C73-B8A9-963CD10B9BAA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4001DD7-71AC-41F3-822F-4BF67C65C29A}"/>
              </a:ext>
            </a:extLst>
          </p:cNvPr>
          <p:cNvGrpSpPr/>
          <p:nvPr/>
        </p:nvGrpSpPr>
        <p:grpSpPr>
          <a:xfrm>
            <a:off x="611188" y="1073791"/>
            <a:ext cx="2880000" cy="400110"/>
            <a:chOff x="611188" y="1073791"/>
            <a:chExt cx="2664000" cy="4001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6B980E-63F1-4190-A853-9D15DF316324}"/>
                </a:ext>
              </a:extLst>
            </p:cNvPr>
            <p:cNvSpPr txBox="1"/>
            <p:nvPr/>
          </p:nvSpPr>
          <p:spPr>
            <a:xfrm>
              <a:off x="611188" y="1115736"/>
              <a:ext cx="266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공 컴포넌트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0BB14B5-138A-46C1-8446-A0206E788A66}"/>
                </a:ext>
              </a:extLst>
            </p:cNvPr>
            <p:cNvCxnSpPr/>
            <p:nvPr/>
          </p:nvCxnSpPr>
          <p:spPr>
            <a:xfrm>
              <a:off x="611188" y="1073791"/>
              <a:ext cx="266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44CB00B-DEBF-41D0-BB1E-56BAE7BB8B17}"/>
                </a:ext>
              </a:extLst>
            </p:cNvPr>
            <p:cNvCxnSpPr/>
            <p:nvPr/>
          </p:nvCxnSpPr>
          <p:spPr>
            <a:xfrm>
              <a:off x="611188" y="1473901"/>
              <a:ext cx="266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0D63F55-3EB8-47C7-AD55-58B31F536071}"/>
              </a:ext>
            </a:extLst>
          </p:cNvPr>
          <p:cNvSpPr txBox="1"/>
          <p:nvPr/>
        </p:nvSpPr>
        <p:spPr>
          <a:xfrm>
            <a:off x="619577" y="1610686"/>
            <a:ext cx="790416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이름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ex_17_1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136281-10D0-4E7A-93B9-A16BD0F83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32058"/>
            <a:ext cx="2862538" cy="438715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3A41B34-403E-44C6-8E2E-364B854C8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28775"/>
            <a:ext cx="22383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1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3996</TotalTime>
  <Words>13</Words>
  <Application>Microsoft Office PowerPoint</Application>
  <PresentationFormat>화면 슬라이드 쇼(4:3)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나눔고딕 ExtraBold</vt:lpstr>
      <vt:lpstr>나눔바른고딕</vt:lpstr>
      <vt:lpstr>맑은 고딕</vt:lpstr>
      <vt:lpstr>Arial</vt:lpstr>
      <vt:lpstr>Calibri</vt:lpstr>
      <vt:lpstr>Office 테마</vt:lpstr>
      <vt:lpstr>레포트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김성훈</dc:creator>
  <cp:lastModifiedBy>shoonkim</cp:lastModifiedBy>
  <cp:revision>167</cp:revision>
  <dcterms:created xsi:type="dcterms:W3CDTF">2017-08-27T04:22:33Z</dcterms:created>
  <dcterms:modified xsi:type="dcterms:W3CDTF">2018-05-25T02:47:13Z</dcterms:modified>
</cp:coreProperties>
</file>