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41" autoAdjust="0"/>
  </p:normalViewPr>
  <p:slideViewPr>
    <p:cSldViewPr snapToGrid="0">
      <p:cViewPr varScale="1">
        <p:scale>
          <a:sx n="96" d="100"/>
          <a:sy n="96" d="100"/>
        </p:scale>
        <p:origin x="1932" y="96"/>
      </p:cViewPr>
      <p:guideLst>
        <p:guide orient="horz" pos="1842"/>
        <p:guide pos="2880"/>
        <p:guide orient="horz" pos="550"/>
        <p:guide pos="385"/>
        <p:guide pos="5375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085B4A0-EFAB-4984-A7C9-CCB5167A8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87"/>
          <a:stretch/>
        </p:blipFill>
        <p:spPr>
          <a:xfrm>
            <a:off x="4247692" y="2060575"/>
            <a:ext cx="2081228" cy="38691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E500E9-8762-4120-B65A-C0D029056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2" b="27208"/>
          <a:stretch/>
        </p:blipFill>
        <p:spPr>
          <a:xfrm>
            <a:off x="967063" y="2060574"/>
            <a:ext cx="2795772" cy="39390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컴포넌트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지도검색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 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예제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ex18_1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DEC5D7-481D-48DA-BFB4-201C6AA505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31"/>
          <a:stretch/>
        </p:blipFill>
        <p:spPr>
          <a:xfrm>
            <a:off x="6544231" y="2060574"/>
            <a:ext cx="1979507" cy="386917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97AED5-F2A7-4D8F-9764-D0B4C519EA99}"/>
              </a:ext>
            </a:extLst>
          </p:cNvPr>
          <p:cNvSpPr/>
          <p:nvPr/>
        </p:nvSpPr>
        <p:spPr>
          <a:xfrm>
            <a:off x="6582383" y="2761291"/>
            <a:ext cx="1397500" cy="1457417"/>
          </a:xfrm>
          <a:prstGeom prst="roundRect">
            <a:avLst>
              <a:gd name="adj" fmla="val 110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8897BE6-BBC0-4A3B-A14C-C45FA14B7188}"/>
              </a:ext>
            </a:extLst>
          </p:cNvPr>
          <p:cNvSpPr/>
          <p:nvPr/>
        </p:nvSpPr>
        <p:spPr>
          <a:xfrm>
            <a:off x="4481945" y="4618785"/>
            <a:ext cx="3086100" cy="1525706"/>
          </a:xfrm>
          <a:prstGeom prst="wedgeRoundRectCallout">
            <a:avLst>
              <a:gd name="adj1" fmla="val 43249"/>
              <a:gd name="adj2" fmla="val -745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동작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</a:t>
            </a:r>
            <a:r>
              <a:rPr lang="ko-KR" altLang="en-US" sz="1300" dirty="0" err="1">
                <a:solidFill>
                  <a:schemeClr val="tx1"/>
                </a:solidFill>
              </a:rPr>
              <a:t>ndroid.intent.action.VIEW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300" dirty="0">
              <a:solidFill>
                <a:schemeClr val="tx1"/>
              </a:solidFill>
            </a:endParaRPr>
          </a:p>
          <a:p>
            <a:endParaRPr lang="en-US" altLang="ko-KR" sz="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액티비티 클래스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com.google.android.maps.MapsActivity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300" dirty="0">
              <a:solidFill>
                <a:schemeClr val="tx1"/>
              </a:solidFill>
            </a:endParaRPr>
          </a:p>
          <a:p>
            <a:endParaRPr lang="en-US" altLang="ko-KR" sz="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액티비티 패키지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com.google.android.apps.maps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5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4142</TotalTime>
  <Words>47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맵 컴포넌트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 승형</cp:lastModifiedBy>
  <cp:revision>172</cp:revision>
  <dcterms:created xsi:type="dcterms:W3CDTF">2017-08-27T04:22:33Z</dcterms:created>
  <dcterms:modified xsi:type="dcterms:W3CDTF">2018-06-04T00:31:38Z</dcterms:modified>
</cp:coreProperties>
</file>