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78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orient="horz" pos="550" userDrawn="1">
          <p15:clr>
            <a:srgbClr val="A4A3A4"/>
          </p15:clr>
        </p15:guide>
        <p15:guide id="4" pos="385" userDrawn="1">
          <p15:clr>
            <a:srgbClr val="A4A3A4"/>
          </p15:clr>
        </p15:guide>
        <p15:guide id="5" pos="5375" userDrawn="1">
          <p15:clr>
            <a:srgbClr val="A4A3A4"/>
          </p15:clr>
        </p15:guide>
        <p15:guide id="6" orient="horz" pos="116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2F2F2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1075" autoAdjust="0"/>
  </p:normalViewPr>
  <p:slideViewPr>
    <p:cSldViewPr snapToGrid="0">
      <p:cViewPr varScale="1">
        <p:scale>
          <a:sx n="118" d="100"/>
          <a:sy n="118" d="100"/>
        </p:scale>
        <p:origin x="108" y="324"/>
      </p:cViewPr>
      <p:guideLst>
        <p:guide orient="horz" pos="2183"/>
        <p:guide pos="2880"/>
        <p:guide orient="horz" pos="550"/>
        <p:guide pos="385"/>
        <p:guide pos="5375"/>
        <p:guide orient="horz" pos="116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070764-3A9C-48CE-93A8-DA52627EC402}" type="datetimeFigureOut">
              <a:rPr lang="ko-KR" altLang="en-US" smtClean="0"/>
              <a:t>2018-06-04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12C206-5902-4625-95D3-EA41F124AA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636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CEB95C8-06BB-4580-9663-1E54CD5F3575}"/>
              </a:ext>
            </a:extLst>
          </p:cNvPr>
          <p:cNvSpPr/>
          <p:nvPr userDrawn="1"/>
        </p:nvSpPr>
        <p:spPr>
          <a:xfrm>
            <a:off x="0" y="6350926"/>
            <a:ext cx="9143999" cy="50707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8650" y="1675005"/>
            <a:ext cx="7886700" cy="1602194"/>
          </a:xfrm>
        </p:spPr>
        <p:txBody>
          <a:bodyPr anchor="b">
            <a:normAutofit/>
          </a:bodyPr>
          <a:lstStyle>
            <a:lvl1pPr algn="l">
              <a:defRPr sz="4400">
                <a:solidFill>
                  <a:srgbClr val="F2F2F2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8650" y="3602038"/>
            <a:ext cx="7886700" cy="91177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sp>
        <p:nvSpPr>
          <p:cNvPr id="8" name="이등변 삼각형 7">
            <a:extLst>
              <a:ext uri="{FF2B5EF4-FFF2-40B4-BE49-F238E27FC236}">
                <a16:creationId xmlns:a16="http://schemas.microsoft.com/office/drawing/2014/main" id="{181CD849-3B03-4645-8895-7E6FF4CF2E72}"/>
              </a:ext>
            </a:extLst>
          </p:cNvPr>
          <p:cNvSpPr/>
          <p:nvPr userDrawn="1"/>
        </p:nvSpPr>
        <p:spPr>
          <a:xfrm rot="10800000">
            <a:off x="8091400" y="380189"/>
            <a:ext cx="847898" cy="434453"/>
          </a:xfrm>
          <a:prstGeom prst="triangle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C5A8A8A-FA95-4372-B543-0E62F7656DF1}"/>
              </a:ext>
            </a:extLst>
          </p:cNvPr>
          <p:cNvSpPr/>
          <p:nvPr userDrawn="1"/>
        </p:nvSpPr>
        <p:spPr>
          <a:xfrm>
            <a:off x="8091400" y="5845"/>
            <a:ext cx="847898" cy="37434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1A65D6A-7B6A-46ED-BCF4-9AF45C62A49B}"/>
              </a:ext>
            </a:extLst>
          </p:cNvPr>
          <p:cNvCxnSpPr/>
          <p:nvPr userDrawn="1"/>
        </p:nvCxnSpPr>
        <p:spPr>
          <a:xfrm>
            <a:off x="628650" y="3433160"/>
            <a:ext cx="7886700" cy="0"/>
          </a:xfrm>
          <a:prstGeom prst="line">
            <a:avLst/>
          </a:prstGeom>
          <a:ln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0CDAE9B3-C400-4877-9EFB-8393F8DC39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6287" y="17168"/>
            <a:ext cx="667785" cy="531898"/>
          </a:xfrm>
          <a:prstGeom prst="rect">
            <a:avLst/>
          </a:prstGeom>
        </p:spPr>
      </p:pic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10323CBC-DC89-479B-BEE7-702BFCF86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07637" y="6356351"/>
            <a:ext cx="30861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en-US" altLang="ko-KR" dirty="0"/>
              <a:t>APP INVENTOR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630093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이등변 삼각형 10">
            <a:extLst>
              <a:ext uri="{FF2B5EF4-FFF2-40B4-BE49-F238E27FC236}">
                <a16:creationId xmlns:a16="http://schemas.microsoft.com/office/drawing/2014/main" id="{753E3D60-2E80-4486-91F2-EF7CCBD480C8}"/>
              </a:ext>
            </a:extLst>
          </p:cNvPr>
          <p:cNvSpPr/>
          <p:nvPr userDrawn="1"/>
        </p:nvSpPr>
        <p:spPr>
          <a:xfrm rot="10800000">
            <a:off x="8091400" y="380189"/>
            <a:ext cx="847898" cy="434453"/>
          </a:xfrm>
          <a:prstGeom prst="triangle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2D5149A-B8E8-4417-9282-03B2C301189B}"/>
              </a:ext>
            </a:extLst>
          </p:cNvPr>
          <p:cNvSpPr/>
          <p:nvPr userDrawn="1"/>
        </p:nvSpPr>
        <p:spPr>
          <a:xfrm>
            <a:off x="8091400" y="5845"/>
            <a:ext cx="847898" cy="374344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628650" y="232119"/>
            <a:ext cx="7571549" cy="574211"/>
          </a:xfrm>
        </p:spPr>
        <p:txBody>
          <a:bodyPr>
            <a:normAutofit/>
          </a:bodyPr>
          <a:lstStyle>
            <a:lvl1pPr>
              <a:defRPr sz="3200"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907637" y="6356351"/>
            <a:ext cx="30861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en-US" altLang="ko-KR" dirty="0"/>
              <a:t>APP INVENTOR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>
            <a:off x="7996844" y="6356351"/>
            <a:ext cx="518505" cy="365125"/>
          </a:xfrm>
          <a:prstGeom prst="rect">
            <a:avLst/>
          </a:prstGeom>
        </p:spPr>
        <p:txBody>
          <a:bodyPr/>
          <a:lstStyle>
            <a:lvl1pPr>
              <a:defRPr sz="1050"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fld id="{C131DD8E-2D4F-4C73-B8A9-963CD10B9BA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9961CB0D-F826-4D53-A417-AA1D387BEE3E}"/>
              </a:ext>
            </a:extLst>
          </p:cNvPr>
          <p:cNvCxnSpPr/>
          <p:nvPr userDrawn="1"/>
        </p:nvCxnSpPr>
        <p:spPr>
          <a:xfrm>
            <a:off x="628650" y="6350926"/>
            <a:ext cx="78867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EA763094-081B-4E43-B7C5-680587E6C00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5289" y="11997"/>
            <a:ext cx="669600" cy="533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003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319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544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나눔고딕 ExtraBold" panose="020D0904000000000000" pitchFamily="50" charset="-127"/>
          <a:ea typeface="나눔고딕 ExtraBold" panose="020D0904000000000000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65F9A933-FA14-4317-BC84-CCECE6FB0D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8668"/>
          <a:stretch/>
        </p:blipFill>
        <p:spPr>
          <a:xfrm>
            <a:off x="3869412" y="2066574"/>
            <a:ext cx="2076450" cy="321372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4FC914CE-9F96-4BF9-99FC-D8157F146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시계 컴포넌트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E980AE2-3787-44C4-9255-99DD96B0D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APP INVENTOR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AABE554-BB89-4E2A-9044-01EC61C01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1DD8E-2D4F-4C73-B8A9-963CD10B9BAA}" type="slidenum">
              <a:rPr lang="ko-KR" altLang="en-US" smtClean="0"/>
              <a:pPr/>
              <a:t>1</a:t>
            </a:fld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14001DD7-71AC-41F3-822F-4BF67C65C29A}"/>
              </a:ext>
            </a:extLst>
          </p:cNvPr>
          <p:cNvGrpSpPr/>
          <p:nvPr/>
        </p:nvGrpSpPr>
        <p:grpSpPr>
          <a:xfrm>
            <a:off x="611188" y="1073791"/>
            <a:ext cx="2880000" cy="400110"/>
            <a:chOff x="611188" y="1073791"/>
            <a:chExt cx="2664000" cy="40011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E6B980E-63F1-4190-A853-9D15DF316324}"/>
                </a:ext>
              </a:extLst>
            </p:cNvPr>
            <p:cNvSpPr txBox="1"/>
            <p:nvPr/>
          </p:nvSpPr>
          <p:spPr>
            <a:xfrm>
              <a:off x="611188" y="1115736"/>
              <a:ext cx="2664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스톱워치 만들기 실습</a:t>
              </a:r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90BB14B5-138A-46C1-8446-A0206E788A66}"/>
                </a:ext>
              </a:extLst>
            </p:cNvPr>
            <p:cNvCxnSpPr/>
            <p:nvPr/>
          </p:nvCxnSpPr>
          <p:spPr>
            <a:xfrm>
              <a:off x="611188" y="1073791"/>
              <a:ext cx="2664000" cy="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944CB00B-DEBF-41D0-BB1E-56BAE7BB8B17}"/>
                </a:ext>
              </a:extLst>
            </p:cNvPr>
            <p:cNvCxnSpPr/>
            <p:nvPr/>
          </p:nvCxnSpPr>
          <p:spPr>
            <a:xfrm>
              <a:off x="611188" y="1473901"/>
              <a:ext cx="2664000" cy="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40D63F55-3EB8-47C7-AD55-58B31F536071}"/>
              </a:ext>
            </a:extLst>
          </p:cNvPr>
          <p:cNvSpPr txBox="1"/>
          <p:nvPr/>
        </p:nvSpPr>
        <p:spPr>
          <a:xfrm>
            <a:off x="619577" y="1610686"/>
            <a:ext cx="790416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 이름</a:t>
            </a:r>
            <a:r>
              <a:rPr lang="en-US" altLang="ko-KR" sz="12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ex</a:t>
            </a:r>
            <a:r>
              <a:rPr lang="en-US" altLang="ko-KR" sz="120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_18_2 </a:t>
            </a:r>
            <a:endParaRPr lang="en-US" altLang="ko-KR" sz="1200" dirty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4864A12-AF94-4E4E-BB7D-CFBE2205A2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2786" y="2441849"/>
            <a:ext cx="2076450" cy="28384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08E9CCE-3E91-4406-A6CF-6B5C64BB7B3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9165"/>
          <a:stretch/>
        </p:blipFill>
        <p:spPr>
          <a:xfrm>
            <a:off x="973705" y="5663441"/>
            <a:ext cx="2517483" cy="46116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B60EB66-015D-4B8E-9F5B-D98E7E59780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5503" b="28614"/>
          <a:stretch/>
        </p:blipFill>
        <p:spPr>
          <a:xfrm>
            <a:off x="973705" y="2071179"/>
            <a:ext cx="2524125" cy="346400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376756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3782</TotalTime>
  <Words>14</Words>
  <Application>Microsoft Office PowerPoint</Application>
  <PresentationFormat>화면 슬라이드 쇼(4:3)</PresentationFormat>
  <Paragraphs>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나눔고딕 ExtraBold</vt:lpstr>
      <vt:lpstr>나눔바른고딕</vt:lpstr>
      <vt:lpstr>맑은 고딕</vt:lpstr>
      <vt:lpstr>Arial</vt:lpstr>
      <vt:lpstr>Calibri</vt:lpstr>
      <vt:lpstr>Office 테마</vt:lpstr>
      <vt:lpstr>시계 컴포넌트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김성훈</dc:creator>
  <cp:lastModifiedBy>이 승형</cp:lastModifiedBy>
  <cp:revision>155</cp:revision>
  <dcterms:created xsi:type="dcterms:W3CDTF">2017-08-27T04:22:33Z</dcterms:created>
  <dcterms:modified xsi:type="dcterms:W3CDTF">2018-06-04T00:35:41Z</dcterms:modified>
</cp:coreProperties>
</file>