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62" y="96"/>
      </p:cViewPr>
      <p:guideLst>
        <p:guide orient="horz" pos="2160"/>
        <p:guide pos="2880"/>
        <p:guide orient="horz" pos="550"/>
        <p:guide pos="385"/>
        <p:guide pos="5375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논리 블록 실습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B4DB9D5-16B9-4D5C-AC77-7571D55D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24290"/>
            <a:ext cx="3123841" cy="47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</TotalTime>
  <Words>8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 ExtraBold</vt:lpstr>
      <vt:lpstr>맑은 고딕</vt:lpstr>
      <vt:lpstr>Arial</vt:lpstr>
      <vt:lpstr>Calibri</vt:lpstr>
      <vt:lpstr>Office 테마</vt:lpstr>
      <vt:lpstr>논리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shoonkim</cp:lastModifiedBy>
  <cp:revision>110</cp:revision>
  <dcterms:created xsi:type="dcterms:W3CDTF">2017-08-27T04:22:33Z</dcterms:created>
  <dcterms:modified xsi:type="dcterms:W3CDTF">2018-03-14T00:54:43Z</dcterms:modified>
</cp:coreProperties>
</file>