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5" r:id="rId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66" autoAdjust="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981"/>
        <p:guide pos="2880"/>
        <p:guide orient="horz" pos="550"/>
        <p:guide pos="385"/>
        <p:guide pos="5375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9697BE-C191-4852-81F0-1DBB0902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30" y="2228921"/>
            <a:ext cx="4363537" cy="4011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변수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예제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5D2503-7917-45B8-8CC6-DB5BCAF88F50}"/>
              </a:ext>
            </a:extLst>
          </p:cNvPr>
          <p:cNvSpPr txBox="1"/>
          <p:nvPr/>
        </p:nvSpPr>
        <p:spPr>
          <a:xfrm>
            <a:off x="619577" y="1610686"/>
            <a:ext cx="790416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예제를 작성해 보세요</a:t>
            </a:r>
            <a:r>
              <a:rPr lang="en-US" altLang="ko-KR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 값을 입력 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버튼을 클릭하여 수가 변화되도록 수정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8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3047</TotalTime>
  <Words>29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변수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이승형</cp:lastModifiedBy>
  <cp:revision>157</cp:revision>
  <cp:lastPrinted>2018-03-14T04:17:41Z</cp:lastPrinted>
  <dcterms:created xsi:type="dcterms:W3CDTF">2017-08-27T04:22:33Z</dcterms:created>
  <dcterms:modified xsi:type="dcterms:W3CDTF">2018-03-19T00:49:09Z</dcterms:modified>
</cp:coreProperties>
</file>