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00" r:id="rId2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1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550" userDrawn="1">
          <p15:clr>
            <a:srgbClr val="A4A3A4"/>
          </p15:clr>
        </p15:guide>
        <p15:guide id="4" pos="385" userDrawn="1">
          <p15:clr>
            <a:srgbClr val="A4A3A4"/>
          </p15:clr>
        </p15:guide>
        <p15:guide id="5" pos="5375" userDrawn="1">
          <p15:clr>
            <a:srgbClr val="A4A3A4"/>
          </p15:clr>
        </p15:guide>
        <p15:guide id="6" orient="horz" pos="6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000000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66" autoAdjust="0"/>
  </p:normalViewPr>
  <p:slideViewPr>
    <p:cSldViewPr snapToGrid="0">
      <p:cViewPr varScale="1">
        <p:scale>
          <a:sx n="111" d="100"/>
          <a:sy n="111" d="100"/>
        </p:scale>
        <p:origin x="1512" y="96"/>
      </p:cViewPr>
      <p:guideLst>
        <p:guide orient="horz" pos="981"/>
        <p:guide pos="2880"/>
        <p:guide orient="horz" pos="550"/>
        <p:guide pos="385"/>
        <p:guide pos="5375"/>
        <p:guide orient="horz" pos="66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70764-3A9C-48CE-93A8-DA52627EC402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2C206-5902-4625-95D3-EA41F124A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36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CEB95C8-06BB-4580-9663-1E54CD5F3575}"/>
              </a:ext>
            </a:extLst>
          </p:cNvPr>
          <p:cNvSpPr/>
          <p:nvPr userDrawn="1"/>
        </p:nvSpPr>
        <p:spPr>
          <a:xfrm>
            <a:off x="0" y="6350926"/>
            <a:ext cx="9143999" cy="50707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675005"/>
            <a:ext cx="7886700" cy="1602194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rgbClr val="F2F2F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91177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181CD849-3B03-4645-8895-7E6FF4CF2E72}"/>
              </a:ext>
            </a:extLst>
          </p:cNvPr>
          <p:cNvSpPr/>
          <p:nvPr userDrawn="1"/>
        </p:nvSpPr>
        <p:spPr>
          <a:xfrm rot="10800000">
            <a:off x="8091400" y="380189"/>
            <a:ext cx="847898" cy="434453"/>
          </a:xfrm>
          <a:prstGeom prst="triangl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5A8A8A-FA95-4372-B543-0E62F7656DF1}"/>
              </a:ext>
            </a:extLst>
          </p:cNvPr>
          <p:cNvSpPr/>
          <p:nvPr userDrawn="1"/>
        </p:nvSpPr>
        <p:spPr>
          <a:xfrm>
            <a:off x="8091400" y="5845"/>
            <a:ext cx="847898" cy="37434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1A65D6A-7B6A-46ED-BCF4-9AF45C62A49B}"/>
              </a:ext>
            </a:extLst>
          </p:cNvPr>
          <p:cNvCxnSpPr/>
          <p:nvPr userDrawn="1"/>
        </p:nvCxnSpPr>
        <p:spPr>
          <a:xfrm>
            <a:off x="628650" y="3433160"/>
            <a:ext cx="7886700" cy="0"/>
          </a:xfrm>
          <a:prstGeom prst="line">
            <a:avLst/>
          </a:prstGeom>
          <a:ln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0CDAE9B3-C400-4877-9EFB-8393F8DC39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287" y="17168"/>
            <a:ext cx="667785" cy="531898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0323CBC-DC89-479B-BEE7-702BFCF86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7637" y="6356351"/>
            <a:ext cx="30861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dirty="0"/>
              <a:t>APP INVENTOR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63009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753E3D60-2E80-4486-91F2-EF7CCBD480C8}"/>
              </a:ext>
            </a:extLst>
          </p:cNvPr>
          <p:cNvSpPr/>
          <p:nvPr userDrawn="1"/>
        </p:nvSpPr>
        <p:spPr>
          <a:xfrm rot="10800000">
            <a:off x="8091400" y="380189"/>
            <a:ext cx="847898" cy="434453"/>
          </a:xfrm>
          <a:prstGeom prst="triangl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D5149A-B8E8-4417-9282-03B2C301189B}"/>
              </a:ext>
            </a:extLst>
          </p:cNvPr>
          <p:cNvSpPr/>
          <p:nvPr userDrawn="1"/>
        </p:nvSpPr>
        <p:spPr>
          <a:xfrm>
            <a:off x="8091400" y="5845"/>
            <a:ext cx="847898" cy="37434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628650" y="232119"/>
            <a:ext cx="7571549" cy="574211"/>
          </a:xfrm>
        </p:spPr>
        <p:txBody>
          <a:bodyPr>
            <a:normAutofit/>
          </a:bodyPr>
          <a:lstStyle>
            <a:lvl1pPr>
              <a:defRPr sz="32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907637" y="6356351"/>
            <a:ext cx="30861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dirty="0"/>
              <a:t>APP INVENTOR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7996844" y="6356351"/>
            <a:ext cx="518505" cy="365125"/>
          </a:xfrm>
          <a:prstGeom prst="rect">
            <a:avLst/>
          </a:prstGeom>
        </p:spPr>
        <p:txBody>
          <a:bodyPr/>
          <a:lstStyle>
            <a:lvl1pPr>
              <a:defRPr sz="105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C131DD8E-2D4F-4C73-B8A9-963CD10B9BA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961CB0D-F826-4D53-A417-AA1D387BEE3E}"/>
              </a:ext>
            </a:extLst>
          </p:cNvPr>
          <p:cNvCxnSpPr/>
          <p:nvPr userDrawn="1"/>
        </p:nvCxnSpPr>
        <p:spPr>
          <a:xfrm>
            <a:off x="628650" y="6350926"/>
            <a:ext cx="78867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EA763094-081B-4E43-B7C5-680587E6C0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289" y="11997"/>
            <a:ext cx="669600" cy="53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0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31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54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8BFE01C1-D144-48CF-A193-FE94850D5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231" y="2257018"/>
            <a:ext cx="4363993" cy="40184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FC914CE-9F96-4BF9-99FC-D8157F146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블록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980AE2-3787-44C4-9255-99DD96B0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APP INVENTOR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ABE554-BB89-4E2A-9044-01EC61C0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DD8E-2D4F-4C73-B8A9-963CD10B9BAA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4001DD7-71AC-41F3-822F-4BF67C65C29A}"/>
              </a:ext>
            </a:extLst>
          </p:cNvPr>
          <p:cNvGrpSpPr/>
          <p:nvPr/>
        </p:nvGrpSpPr>
        <p:grpSpPr>
          <a:xfrm>
            <a:off x="611188" y="1073791"/>
            <a:ext cx="2880000" cy="400110"/>
            <a:chOff x="611188" y="1073791"/>
            <a:chExt cx="2664000" cy="40011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E6B980E-63F1-4190-A853-9D15DF316324}"/>
                </a:ext>
              </a:extLst>
            </p:cNvPr>
            <p:cNvSpPr txBox="1"/>
            <p:nvPr/>
          </p:nvSpPr>
          <p:spPr>
            <a:xfrm>
              <a:off x="611188" y="1115736"/>
              <a:ext cx="2664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‘</a:t>
              </a:r>
              <a:r>
                <a:rPr lang="ko-KR" altLang="en-US" sz="1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텍스트</a:t>
              </a:r>
              <a:r>
                <a:rPr lang="en-US" altLang="ko-KR" sz="1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’</a:t>
              </a:r>
              <a:r>
                <a:rPr lang="ko-KR" altLang="en-US" sz="1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예제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90BB14B5-138A-46C1-8446-A0206E788A66}"/>
                </a:ext>
              </a:extLst>
            </p:cNvPr>
            <p:cNvCxnSpPr/>
            <p:nvPr/>
          </p:nvCxnSpPr>
          <p:spPr>
            <a:xfrm>
              <a:off x="611188" y="1073791"/>
              <a:ext cx="26640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944CB00B-DEBF-41D0-BB1E-56BAE7BB8B17}"/>
                </a:ext>
              </a:extLst>
            </p:cNvPr>
            <p:cNvCxnSpPr/>
            <p:nvPr/>
          </p:nvCxnSpPr>
          <p:spPr>
            <a:xfrm>
              <a:off x="611188" y="1473901"/>
              <a:ext cx="26640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55D2503-7917-45B8-8CC6-DB5BCAF88F50}"/>
              </a:ext>
            </a:extLst>
          </p:cNvPr>
          <p:cNvSpPr txBox="1"/>
          <p:nvPr/>
        </p:nvSpPr>
        <p:spPr>
          <a:xfrm>
            <a:off x="619577" y="1610686"/>
            <a:ext cx="790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아래의 예제를 작성해 보세요</a:t>
            </a:r>
            <a:r>
              <a:rPr lang="en-US" altLang="ko-KR" sz="12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2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- </a:t>
            </a:r>
            <a:r>
              <a:rPr lang="ko-KR" altLang="en-US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지역번호</a:t>
            </a:r>
            <a:r>
              <a:rPr lang="en-US" altLang="ko-KR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국번</a:t>
            </a:r>
            <a:r>
              <a:rPr lang="en-US" altLang="ko-KR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번호를 각각 입력 받아 합쳐서 출력하는 프로그램을 작성</a:t>
            </a:r>
            <a:endParaRPr lang="en-US" altLang="ko-KR" sz="12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2927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3047</TotalTime>
  <Words>28</Words>
  <Application>Microsoft Office PowerPoint</Application>
  <PresentationFormat>화면 슬라이드 쇼(4:3)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나눔고딕 ExtraBold</vt:lpstr>
      <vt:lpstr>나눔바른고딕</vt:lpstr>
      <vt:lpstr>맑은 고딕</vt:lpstr>
      <vt:lpstr>Arial</vt:lpstr>
      <vt:lpstr>Calibri</vt:lpstr>
      <vt:lpstr>Office 테마</vt:lpstr>
      <vt:lpstr>텍스트 블록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김성훈</dc:creator>
  <cp:lastModifiedBy>이승형</cp:lastModifiedBy>
  <cp:revision>159</cp:revision>
  <cp:lastPrinted>2018-03-14T04:17:41Z</cp:lastPrinted>
  <dcterms:created xsi:type="dcterms:W3CDTF">2017-08-27T04:22:33Z</dcterms:created>
  <dcterms:modified xsi:type="dcterms:W3CDTF">2018-03-19T01:05:27Z</dcterms:modified>
</cp:coreProperties>
</file>