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>
        <p:guide orient="horz" pos="2160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</a:t>
            </a:r>
            <a:r>
              <a:rPr lang="ko-KR" altLang="en-US" dirty="0"/>
              <a:t>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수학 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블록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139208-3AC1-4B49-A8FC-8558566C61CB}"/>
              </a:ext>
            </a:extLst>
          </p:cNvPr>
          <p:cNvSpPr txBox="1"/>
          <p:nvPr/>
        </p:nvSpPr>
        <p:spPr>
          <a:xfrm>
            <a:off x="619577" y="1610686"/>
            <a:ext cx="79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ex_8_3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6" y="2108892"/>
            <a:ext cx="2332482" cy="39748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76" y="2108892"/>
            <a:ext cx="1548162" cy="411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282" y="2108892"/>
            <a:ext cx="1984252" cy="40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2692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수학 블록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DKE</cp:lastModifiedBy>
  <cp:revision>128</cp:revision>
  <dcterms:created xsi:type="dcterms:W3CDTF">2017-08-27T04:22:33Z</dcterms:created>
  <dcterms:modified xsi:type="dcterms:W3CDTF">2018-03-18T20:56:24Z</dcterms:modified>
</cp:coreProperties>
</file>