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62" y="96"/>
      </p:cViewPr>
      <p:guideLst>
        <p:guide orient="horz" pos="2160"/>
        <p:guide pos="2880"/>
        <p:guide orient="horz" pos="550"/>
        <p:guide pos="385"/>
        <p:guide pos="5375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함수 블록 실습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139208-3AC1-4B49-A8FC-8558566C61CB}"/>
              </a:ext>
            </a:extLst>
          </p:cNvPr>
          <p:cNvSpPr txBox="1"/>
          <p:nvPr/>
        </p:nvSpPr>
        <p:spPr>
          <a:xfrm>
            <a:off x="619577" y="1610686"/>
            <a:ext cx="79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ex_9_1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D3D0A6-E7F2-484F-A9A8-33217B2B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974187"/>
            <a:ext cx="2800224" cy="42799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B8ECF7-D740-43AC-8F7A-511C89ED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57"/>
          <a:stretch/>
        </p:blipFill>
        <p:spPr>
          <a:xfrm>
            <a:off x="3592414" y="1974188"/>
            <a:ext cx="2066513" cy="42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8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2688</TotalTime>
  <Words>14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함수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shoonkim</cp:lastModifiedBy>
  <cp:revision>126</cp:revision>
  <dcterms:created xsi:type="dcterms:W3CDTF">2017-08-27T04:22:33Z</dcterms:created>
  <dcterms:modified xsi:type="dcterms:W3CDTF">2018-03-14T00:57:30Z</dcterms:modified>
</cp:coreProperties>
</file>