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62" y="96"/>
      </p:cViewPr>
      <p:guideLst>
        <p:guide orient="horz" pos="2160"/>
        <p:guide pos="2880"/>
        <p:guide orient="horz" pos="550"/>
        <p:guide pos="385"/>
        <p:guide pos="5375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함수 블록 실습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139208-3AC1-4B49-A8FC-8558566C61CB}"/>
              </a:ext>
            </a:extLst>
          </p:cNvPr>
          <p:cNvSpPr txBox="1"/>
          <p:nvPr/>
        </p:nvSpPr>
        <p:spPr>
          <a:xfrm>
            <a:off x="619577" y="1610686"/>
            <a:ext cx="79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이름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ex_9_2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963D69-0B8A-4628-8EB0-976AB9BB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80017"/>
            <a:ext cx="2862538" cy="4331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05E13F-FD70-4F14-AC9E-33C98D59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68" y="1980017"/>
            <a:ext cx="20478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2688</TotalTime>
  <Words>14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함수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shoonkim</cp:lastModifiedBy>
  <cp:revision>126</cp:revision>
  <dcterms:created xsi:type="dcterms:W3CDTF">2017-08-27T04:22:33Z</dcterms:created>
  <dcterms:modified xsi:type="dcterms:W3CDTF">2018-03-14T00:57:49Z</dcterms:modified>
</cp:coreProperties>
</file>