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3959987" cy="2267966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440"/>
    <p:restoredTop sz="96709"/>
  </p:normalViewPr>
  <p:slideViewPr>
    <p:cSldViewPr snapToObjects="1">
      <p:cViewPr varScale="1">
        <p:scale>
          <a:sx n="183" d="100"/>
          <a:sy n="183" d="100"/>
        </p:scale>
        <p:origin x="0" y="0"/>
      </p:cViewPr>
      <p:guideLst>
        <p:guide orient="horz" pos="714"/>
        <p:guide pos="1246"/>
        <p:guide pos="7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96998" y="704539"/>
            <a:ext cx="3365988" cy="48614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3997" y="1285180"/>
            <a:ext cx="2771990" cy="579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704539"/>
            <a:ext cx="3959986" cy="486142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7999" y="90823"/>
            <a:ext cx="3563987" cy="377994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928114" y="732364"/>
            <a:ext cx="2103749" cy="106310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2870990" y="90823"/>
            <a:ext cx="890996" cy="193512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7999" y="90823"/>
            <a:ext cx="2606991" cy="193512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12811" y="1457378"/>
            <a:ext cx="3365988" cy="45044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2811" y="961260"/>
            <a:ext cx="3365988" cy="4961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7999" y="529192"/>
            <a:ext cx="1748993" cy="14967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012993" y="529192"/>
            <a:ext cx="1748993" cy="14967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197491" y="543367"/>
            <a:ext cx="3563987" cy="14965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97999" y="529192"/>
            <a:ext cx="1748993" cy="726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012993" y="529192"/>
            <a:ext cx="1748993" cy="726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197491" y="1317596"/>
            <a:ext cx="1748993" cy="726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12485" y="1317596"/>
            <a:ext cx="1748993" cy="726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76184" y="1587576"/>
            <a:ext cx="2375991" cy="187422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6184" y="202646"/>
            <a:ext cx="2375991" cy="13607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76184" y="1774998"/>
            <a:ext cx="2375991" cy="2661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197999" y="90823"/>
            <a:ext cx="3563987" cy="37799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7999" y="529192"/>
            <a:ext cx="3563987" cy="149675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7999" y="2102068"/>
            <a:ext cx="923996" cy="12074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52995" y="2102068"/>
            <a:ext cx="1253995" cy="12074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837990" y="2102068"/>
            <a:ext cx="923996" cy="12074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8.png"  /><Relationship Id="rId11" Type="http://schemas.openxmlformats.org/officeDocument/2006/relationships/image" Target="../media/image19.png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62780"/>
            <a:ext cx="1237341" cy="74240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37341" cy="74240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22318" y="0"/>
            <a:ext cx="1237668" cy="74260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61322" y="762780"/>
            <a:ext cx="1237341" cy="74240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61322" y="1525561"/>
            <a:ext cx="1237341" cy="74240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1322" y="0"/>
            <a:ext cx="1237341" cy="742404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722645" y="1525561"/>
            <a:ext cx="1237341" cy="742404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0" y="1525561"/>
            <a:ext cx="1237341" cy="742404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722645" y="762780"/>
            <a:ext cx="1237341" cy="742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611" y="768046"/>
            <a:ext cx="123766" cy="12376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6845" y="768046"/>
            <a:ext cx="123766" cy="12376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1777" y="164588"/>
            <a:ext cx="990135" cy="45484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4647" y="768046"/>
            <a:ext cx="123766" cy="12376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0880" y="768046"/>
            <a:ext cx="123766" cy="12376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85499" y="768046"/>
            <a:ext cx="92825" cy="136143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65409" y="1659140"/>
            <a:ext cx="526009" cy="19493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17532" y="1133983"/>
            <a:ext cx="621763" cy="136107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17532" y="1344481"/>
            <a:ext cx="621763" cy="136107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65409" y="1939804"/>
            <a:ext cx="526009" cy="191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사용자 지정</ep:PresentationFormat>
  <ep:Paragraphs>0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cp:lastModifiedBy>lobgd</cp:lastModifiedBy>
  <dcterms:modified xsi:type="dcterms:W3CDTF">2020-08-04T01:55:18.585</dcterms:modified>
  <cp:revision>7</cp:revision>
  <cp:version>0906.0100.01</cp:version>
</cp:coreProperties>
</file>