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98" r:id="rId5"/>
    <p:sldMasterId id="2147483799" r:id="rId6"/>
    <p:sldMasterId id="2147483800" r:id="rId7"/>
    <p:sldMasterId id="2147483801" r:id="rId8"/>
    <p:sldMasterId id="2147483802" r:id="rId9"/>
    <p:sldMasterId id="2147483803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Varela Round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D85F79-3366-49FF-80F5-A138E7D08100}">
  <a:tblStyle styleId="{CAD85F79-3366-49FF-80F5-A138E7D08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font" Target="fonts/VarelaRound-regular.fntdata"/><Relationship Id="rId25" Type="http://schemas.openxmlformats.org/officeDocument/2006/relationships/font" Target="fonts/Bebas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1f41d348e1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1f41d348e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1f41d348e14_1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1f41d348e14_1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1f41d348e14_1_2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1f41d348e14_1_2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1f41d348e14_1_4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1f41d348e14_1_4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1f41d348e14_1_5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1f41d348e14_1_5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1f43c80aab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1f43c80aab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1f43c80aab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1f43c80aab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f41d348e14_1_3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f41d348e14_1_3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1f41d348e14_1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1f41d348e14_1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D96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36" name="Google Shape;136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9" name="Google Shape;13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2" name="Google Shape;142;p1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" name="Google Shape;143;p1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4" name="Google Shape;144;p1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5" name="Google Shape;145;p1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" name="Google Shape;148;p11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149" name="Google Shape;14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152" name="Google Shape;152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1"/>
          <p:cNvSpPr txBox="1"/>
          <p:nvPr>
            <p:ph hasCustomPrompt="1" type="title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/>
          <p:nvPr>
            <p:ph idx="1" type="subTitle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solidFill>
          <a:srgbClr val="FFD966"/>
        </a:solidFill>
      </p:bgPr>
    </p:bg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0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595" name="Google Shape;1595;p10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7" name="Google Shape;1597;p10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598" name="Google Shape;1598;p10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Google Shape;1600;p10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01" name="Google Shape;1601;p10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2" name="Google Shape;1602;p10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03" name="Google Shape;1603;p10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04" name="Google Shape;1604;p10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0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0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7" name="Google Shape;1607;p104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608" name="Google Shape;1608;p10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0" name="Google Shape;1610;p104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611" name="Google Shape;1611;p10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D966"/>
        </a:solidFill>
      </p:bgPr>
    </p:bg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1617;p106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618" name="Google Shape;1618;p10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0" name="Google Shape;1620;p10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621" name="Google Shape;1621;p10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3" name="Google Shape;1623;p10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24" name="Google Shape;1624;p10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5" name="Google Shape;1625;p10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26" name="Google Shape;1626;p10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27" name="Google Shape;1627;p10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10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10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0" name="Google Shape;1630;p106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31" name="Google Shape;1631;p106"/>
          <p:cNvSpPr txBox="1"/>
          <p:nvPr>
            <p:ph idx="1" type="subTitle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632" name="Google Shape;1632;p10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633" name="Google Shape;1633;p10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5" name="Google Shape;1635;p10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636" name="Google Shape;1636;p10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" name="Google Shape;1639;p10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40" name="Google Shape;1640;p10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1" name="Google Shape;1641;p10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42" name="Google Shape;1642;p10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43" name="Google Shape;1643;p10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0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10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6" name="Google Shape;1646;p107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1647" name="Google Shape;1647;p10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0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9" name="Google Shape;1649;p107"/>
          <p:cNvSpPr txBox="1"/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0" name="Google Shape;1650;p107"/>
          <p:cNvSpPr txBox="1"/>
          <p:nvPr>
            <p:ph hasCustomPrompt="1" idx="2" type="title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1" name="Google Shape;1651;p107"/>
          <p:cNvSpPr txBox="1"/>
          <p:nvPr>
            <p:ph idx="1" type="subTitle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2" name="Google Shape;1652;p107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1653" name="Google Shape;1653;p10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6" name="Google Shape;1656;p10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57" name="Google Shape;1657;p10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8" name="Google Shape;1658;p10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59" name="Google Shape;1659;p10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60" name="Google Shape;1660;p10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10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10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3" name="Google Shape;1663;p10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64" name="Google Shape;1664;p10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10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67" name="Google Shape;1667;p10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8" name="Google Shape;1668;p10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69" name="Google Shape;1669;p10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70" name="Google Shape;1670;p10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10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10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73" name="Google Shape;1673;p109"/>
          <p:cNvSpPr txBox="1"/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4" name="Google Shape;1674;p109"/>
          <p:cNvSpPr txBox="1"/>
          <p:nvPr>
            <p:ph idx="2" type="title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5" name="Google Shape;1675;p109"/>
          <p:cNvSpPr txBox="1"/>
          <p:nvPr>
            <p:ph idx="1" type="subTitle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6" name="Google Shape;1676;p109"/>
          <p:cNvSpPr txBox="1"/>
          <p:nvPr>
            <p:ph idx="3" type="subTitle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7" name="Google Shape;1677;p109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11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80" name="Google Shape;1680;p11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1" name="Google Shape;1681;p11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82" name="Google Shape;1682;p11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83" name="Google Shape;1683;p11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11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11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6" name="Google Shape;1686;p11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" name="Google Shape;1688;p11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89" name="Google Shape;1689;p11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0" name="Google Shape;1690;p11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91" name="Google Shape;1691;p11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92" name="Google Shape;1692;p11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1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1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5" name="Google Shape;1695;p111"/>
          <p:cNvSpPr txBox="1"/>
          <p:nvPr>
            <p:ph idx="1" type="subTitle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696" name="Google Shape;1696;p11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Google Shape;1698;p11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699" name="Google Shape;1699;p11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11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702" name="Google Shape;1702;p11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4" name="Google Shape;1704;p11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705" name="Google Shape;1705;p11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11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707" name="Google Shape;1707;p11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08" name="Google Shape;1708;p11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11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1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1" name="Google Shape;1711;p11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712" name="Google Shape;1712;p11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11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715" name="Google Shape;1715;p11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7" name="Google Shape;1717;p112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9" name="Google Shape;1719;p113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720" name="Google Shape;1720;p1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113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723" name="Google Shape;1723;p1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5" name="Google Shape;1725;p1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726" name="Google Shape;1726;p1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7" name="Google Shape;1727;p1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728" name="Google Shape;1728;p1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29" name="Google Shape;1729;p1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2" name="Google Shape;1732;p113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733" name="Google Shape;1733;p1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113"/>
          <p:cNvSpPr txBox="1"/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36" name="Google Shape;1736;p113"/>
          <p:cNvSpPr txBox="1"/>
          <p:nvPr>
            <p:ph idx="1" type="subTitle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37" name="Google Shape;1737;p113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738" name="Google Shape;1738;p1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114"/>
          <p:cNvSpPr txBox="1"/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" name="Google Shape;1743;p115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744" name="Google Shape;1744;p11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6" name="Google Shape;1746;p115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747" name="Google Shape;1747;p11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9" name="Google Shape;1749;p1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750" name="Google Shape;1750;p1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1" name="Google Shape;1751;p1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752" name="Google Shape;1752;p1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53" name="Google Shape;1753;p1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6" name="Google Shape;1756;p115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1757" name="Google Shape;1757;p11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1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9" name="Google Shape;1759;p115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1760" name="Google Shape;1760;p11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2" name="Google Shape;1762;p115"/>
          <p:cNvSpPr txBox="1"/>
          <p:nvPr>
            <p:ph hasCustomPrompt="1" type="title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63" name="Google Shape;1763;p115"/>
          <p:cNvSpPr txBox="1"/>
          <p:nvPr>
            <p:ph idx="1" type="subTitle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" name="Google Shape;1766;p11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767" name="Google Shape;1767;p11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8" name="Google Shape;1768;p11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769" name="Google Shape;1769;p11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70" name="Google Shape;1770;p11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1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1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3" name="Google Shape;1773;p117"/>
          <p:cNvSpPr txBox="1"/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4" name="Google Shape;1774;p117"/>
          <p:cNvSpPr txBox="1"/>
          <p:nvPr>
            <p:ph idx="1" type="subTitle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5" name="Google Shape;1775;p117"/>
          <p:cNvSpPr txBox="1"/>
          <p:nvPr>
            <p:ph hasCustomPrompt="1" idx="2" type="title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76" name="Google Shape;1776;p117"/>
          <p:cNvSpPr txBox="1"/>
          <p:nvPr>
            <p:ph idx="3" type="title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7" name="Google Shape;1777;p117"/>
          <p:cNvSpPr txBox="1"/>
          <p:nvPr>
            <p:ph idx="4" type="subTitle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8" name="Google Shape;1778;p117"/>
          <p:cNvSpPr txBox="1"/>
          <p:nvPr>
            <p:ph hasCustomPrompt="1" idx="5" type="title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79" name="Google Shape;1779;p117"/>
          <p:cNvSpPr txBox="1"/>
          <p:nvPr>
            <p:ph idx="6" type="title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0" name="Google Shape;1780;p117"/>
          <p:cNvSpPr txBox="1"/>
          <p:nvPr>
            <p:ph idx="7" type="subTitle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1" name="Google Shape;1781;p117"/>
          <p:cNvSpPr txBox="1"/>
          <p:nvPr>
            <p:ph hasCustomPrompt="1" idx="8" type="title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82" name="Google Shape;1782;p117"/>
          <p:cNvSpPr txBox="1"/>
          <p:nvPr>
            <p:ph idx="9" type="title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3" name="Google Shape;1783;p117"/>
          <p:cNvSpPr txBox="1"/>
          <p:nvPr>
            <p:ph idx="13" type="subTitle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117"/>
          <p:cNvSpPr txBox="1"/>
          <p:nvPr>
            <p:ph hasCustomPrompt="1" idx="14" type="title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85" name="Google Shape;1785;p117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6" name="Google Shape;1786;p11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1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8" name="Google Shape;1788;p117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789" name="Google Shape;1789;p11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1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1" name="Google Shape;1791;p117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3" name="Google Shape;1793;p118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1794" name="Google Shape;1794;p11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1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118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797" name="Google Shape;1797;p11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1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9" name="Google Shape;1799;p11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800" name="Google Shape;1800;p11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1" name="Google Shape;1801;p11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02" name="Google Shape;1802;p11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03" name="Google Shape;1803;p11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11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11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6" name="Google Shape;1806;p118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807" name="Google Shape;1807;p11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1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9" name="Google Shape;1809;p118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810" name="Google Shape;1810;p11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1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118"/>
          <p:cNvSpPr txBox="1"/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3" name="Google Shape;1813;p118"/>
          <p:cNvSpPr txBox="1"/>
          <p:nvPr>
            <p:ph idx="1" type="subTitle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5" name="Google Shape;1815;p11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816" name="Google Shape;1816;p11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7" name="Google Shape;1817;p11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18" name="Google Shape;1818;p11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19" name="Google Shape;1819;p11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11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11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2" name="Google Shape;1822;p119"/>
          <p:cNvSpPr txBox="1"/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23" name="Google Shape;1823;p119"/>
          <p:cNvSpPr txBox="1"/>
          <p:nvPr>
            <p:ph idx="1" type="subTitle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4" name="Google Shape;1824;p119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1825" name="Google Shape;1825;p119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19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7" name="Google Shape;1827;p119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1828" name="Google Shape;1828;p119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19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0" name="Google Shape;1830;p119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1831" name="Google Shape;1831;p119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19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3" name="Google Shape;1833;p119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1834" name="Google Shape;1834;p119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19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7" name="Google Shape;1837;p12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838" name="Google Shape;1838;p12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9" name="Google Shape;1839;p12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40" name="Google Shape;1840;p12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41" name="Google Shape;1841;p12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12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12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4" name="Google Shape;1844;p120"/>
          <p:cNvSpPr txBox="1"/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5" name="Google Shape;1845;p120"/>
          <p:cNvSpPr txBox="1"/>
          <p:nvPr>
            <p:ph idx="1" type="subTitle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Google Shape;1847;p12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848" name="Google Shape;1848;p12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9" name="Google Shape;1849;p12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50" name="Google Shape;1850;p12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51" name="Google Shape;1851;p12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12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12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54" name="Google Shape;1854;p121"/>
          <p:cNvSpPr txBox="1"/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55" name="Google Shape;1855;p121"/>
          <p:cNvSpPr txBox="1"/>
          <p:nvPr>
            <p:ph idx="1" type="subTitle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oogle Shape;1857;p1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858" name="Google Shape;1858;p1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9" name="Google Shape;1859;p1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60" name="Google Shape;1860;p1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61" name="Google Shape;1861;p1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1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1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4" name="Google Shape;1864;p122"/>
          <p:cNvSpPr txBox="1"/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5" name="Google Shape;1865;p122"/>
          <p:cNvSpPr txBox="1"/>
          <p:nvPr>
            <p:ph idx="1" type="subTitle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6" name="Google Shape;1866;p122"/>
          <p:cNvSpPr txBox="1"/>
          <p:nvPr>
            <p:ph idx="2" type="title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7" name="Google Shape;1867;p122"/>
          <p:cNvSpPr txBox="1"/>
          <p:nvPr>
            <p:ph idx="3" type="subTitle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8" name="Google Shape;1868;p122"/>
          <p:cNvSpPr txBox="1"/>
          <p:nvPr>
            <p:ph idx="4" type="title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9" name="Google Shape;1869;p122"/>
          <p:cNvSpPr txBox="1"/>
          <p:nvPr>
            <p:ph idx="5" type="subTitle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0" name="Google Shape;1870;p122"/>
          <p:cNvSpPr txBox="1"/>
          <p:nvPr>
            <p:ph idx="6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12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873" name="Google Shape;1873;p12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4" name="Google Shape;1874;p12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75" name="Google Shape;1875;p12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76" name="Google Shape;1876;p12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12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12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79" name="Google Shape;1879;p123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0" name="Google Shape;1880;p123"/>
          <p:cNvSpPr txBox="1"/>
          <p:nvPr>
            <p:ph idx="1" type="subTitle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1" name="Google Shape;1881;p123"/>
          <p:cNvSpPr txBox="1"/>
          <p:nvPr>
            <p:ph idx="2" type="title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2" name="Google Shape;1882;p123"/>
          <p:cNvSpPr txBox="1"/>
          <p:nvPr>
            <p:ph idx="3" type="subTitle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3" name="Google Shape;1883;p123"/>
          <p:cNvSpPr txBox="1"/>
          <p:nvPr>
            <p:ph idx="4" type="title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4" name="Google Shape;1884;p123"/>
          <p:cNvSpPr txBox="1"/>
          <p:nvPr>
            <p:ph idx="5" type="subTitle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5" name="Google Shape;1885;p123"/>
          <p:cNvSpPr txBox="1"/>
          <p:nvPr>
            <p:ph idx="6" type="title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6" name="Google Shape;1886;p123"/>
          <p:cNvSpPr txBox="1"/>
          <p:nvPr>
            <p:ph idx="7" type="subTitle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7" name="Google Shape;1887;p123"/>
          <p:cNvSpPr txBox="1"/>
          <p:nvPr>
            <p:ph idx="8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9" name="Google Shape;1889;p1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890" name="Google Shape;1890;p1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1" name="Google Shape;1891;p1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92" name="Google Shape;1892;p1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93" name="Google Shape;1893;p1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1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1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6" name="Google Shape;1896;p124"/>
          <p:cNvSpPr txBox="1"/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7" name="Google Shape;1897;p124"/>
          <p:cNvSpPr txBox="1"/>
          <p:nvPr>
            <p:ph idx="1" type="subTitle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8" name="Google Shape;1898;p124"/>
          <p:cNvSpPr txBox="1"/>
          <p:nvPr>
            <p:ph idx="2" type="title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9" name="Google Shape;1899;p124"/>
          <p:cNvSpPr txBox="1"/>
          <p:nvPr>
            <p:ph idx="3" type="subTitle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0" name="Google Shape;1900;p124"/>
          <p:cNvSpPr txBox="1"/>
          <p:nvPr>
            <p:ph idx="4" type="title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1" name="Google Shape;1901;p124"/>
          <p:cNvSpPr txBox="1"/>
          <p:nvPr>
            <p:ph idx="5" type="subTitle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2" name="Google Shape;1902;p124"/>
          <p:cNvSpPr txBox="1"/>
          <p:nvPr>
            <p:ph idx="6" type="title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3" name="Google Shape;1903;p124"/>
          <p:cNvSpPr txBox="1"/>
          <p:nvPr>
            <p:ph idx="7" type="subTitle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4" name="Google Shape;1904;p124"/>
          <p:cNvSpPr txBox="1"/>
          <p:nvPr>
            <p:ph idx="8" type="title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5" name="Google Shape;1905;p124"/>
          <p:cNvSpPr txBox="1"/>
          <p:nvPr>
            <p:ph idx="9" type="subTitle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6" name="Google Shape;1906;p124"/>
          <p:cNvSpPr txBox="1"/>
          <p:nvPr>
            <p:ph idx="13" type="title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7" name="Google Shape;1907;p124"/>
          <p:cNvSpPr txBox="1"/>
          <p:nvPr>
            <p:ph idx="14" type="subTitle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8" name="Google Shape;1908;p124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" name="Google Shape;165;p13"/>
          <p:cNvSpPr txBox="1"/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13"/>
          <p:cNvSpPr txBox="1"/>
          <p:nvPr>
            <p:ph idx="1" type="subTitle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hasCustomPrompt="1" idx="2" type="title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/>
          <p:nvPr>
            <p:ph idx="3" type="title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13"/>
          <p:cNvSpPr txBox="1"/>
          <p:nvPr>
            <p:ph idx="4" type="subTitle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hasCustomPrompt="1" idx="5" type="title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idx="6" type="title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13"/>
          <p:cNvSpPr txBox="1"/>
          <p:nvPr>
            <p:ph idx="7" type="subTitle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hasCustomPrompt="1" idx="8" type="title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idx="9" type="title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13"/>
          <p:cNvSpPr txBox="1"/>
          <p:nvPr>
            <p:ph idx="13" type="subTitle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14" type="title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oogle Shape;1910;p1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11" name="Google Shape;1911;p1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2" name="Google Shape;1912;p1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13" name="Google Shape;1913;p1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14" name="Google Shape;1914;p1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1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1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17" name="Google Shape;1917;p12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9" name="Google Shape;1919;p1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920" name="Google Shape;1920;p1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1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923" name="Google Shape;1923;p1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Google Shape;1925;p1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26" name="Google Shape;1926;p1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7" name="Google Shape;1927;p1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28" name="Google Shape;1928;p1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29" name="Google Shape;1929;p1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1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1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2" name="Google Shape;1932;p1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933" name="Google Shape;1933;p1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5" name="Google Shape;1935;p126"/>
          <p:cNvSpPr txBox="1"/>
          <p:nvPr>
            <p:ph idx="1" type="body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36" name="Google Shape;1936;p12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8" name="Google Shape;1938;p127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939" name="Google Shape;1939;p12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2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1" name="Google Shape;1941;p127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942" name="Google Shape;1942;p12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2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4" name="Google Shape;1944;p12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45" name="Google Shape;1945;p12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6" name="Google Shape;1946;p12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47" name="Google Shape;1947;p12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48" name="Google Shape;1948;p12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12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12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1" name="Google Shape;1951;p127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952" name="Google Shape;1952;p12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2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4" name="Google Shape;1954;p127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1955" name="Google Shape;1955;p12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2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7" name="Google Shape;1957;p127"/>
          <p:cNvSpPr txBox="1"/>
          <p:nvPr>
            <p:ph hasCustomPrompt="1" type="title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58" name="Google Shape;1958;p127"/>
          <p:cNvSpPr txBox="1"/>
          <p:nvPr>
            <p:ph idx="1" type="subTitle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9" name="Google Shape;1959;p127"/>
          <p:cNvSpPr txBox="1"/>
          <p:nvPr>
            <p:ph hasCustomPrompt="1" idx="2" type="title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60" name="Google Shape;1960;p127"/>
          <p:cNvSpPr txBox="1"/>
          <p:nvPr>
            <p:ph idx="3" type="subTitle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oogle Shape;1962;p128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1963" name="Google Shape;1963;p12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2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5" name="Google Shape;1965;p12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966" name="Google Shape;1966;p12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2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12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969" name="Google Shape;1969;p12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2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1" name="Google Shape;1971;p12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72" name="Google Shape;1972;p12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3" name="Google Shape;1973;p12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74" name="Google Shape;1974;p12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75" name="Google Shape;1975;p12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2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12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8" name="Google Shape;1978;p128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1979" name="Google Shape;1979;p12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2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1" name="Google Shape;1981;p128"/>
          <p:cNvSpPr txBox="1"/>
          <p:nvPr>
            <p:ph idx="1" type="subTitle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p128"/>
          <p:cNvSpPr txBox="1"/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83" name="Google Shape;1983;p128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1984" name="Google Shape;1984;p12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2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6" name="Google Shape;1986;p128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2"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8" name="Google Shape;1988;p12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89" name="Google Shape;1989;p12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0" name="Google Shape;1990;p12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91" name="Google Shape;1991;p12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92" name="Google Shape;1992;p12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12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12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solidFill>
          <a:srgbClr val="FFD966"/>
        </a:solidFill>
      </p:bgPr>
    </p:bg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" name="Google Shape;1996;p130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997" name="Google Shape;1997;p13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3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130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2000" name="Google Shape;2000;p13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3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2" name="Google Shape;2002;p13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03" name="Google Shape;2003;p13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4" name="Google Shape;2004;p13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005" name="Google Shape;2005;p13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06" name="Google Shape;2006;p13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13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13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09" name="Google Shape;2009;p130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010" name="Google Shape;2010;p13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3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2" name="Google Shape;2012;p130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013" name="Google Shape;2013;p13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3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D966"/>
        </a:solidFill>
      </p:bgPr>
    </p:bg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13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2020" name="Google Shape;2020;p13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3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2" name="Google Shape;2022;p13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2023" name="Google Shape;2023;p13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3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Google Shape;2025;p13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26" name="Google Shape;2026;p13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7" name="Google Shape;2027;p13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028" name="Google Shape;2028;p13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29" name="Google Shape;2029;p13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13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13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32" name="Google Shape;2032;p132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33" name="Google Shape;2033;p132"/>
          <p:cNvSpPr txBox="1"/>
          <p:nvPr>
            <p:ph idx="1" type="subTitle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034" name="Google Shape;2034;p13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035" name="Google Shape;2035;p13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3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7" name="Google Shape;2037;p13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038" name="Google Shape;2038;p13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3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1" name="Google Shape;2041;p13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42" name="Google Shape;2042;p13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3" name="Google Shape;2043;p13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044" name="Google Shape;2044;p13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45" name="Google Shape;2045;p13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13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3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8" name="Google Shape;2048;p13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2049" name="Google Shape;2049;p13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3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1" name="Google Shape;2051;p133"/>
          <p:cNvSpPr txBox="1"/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52" name="Google Shape;2052;p133"/>
          <p:cNvSpPr txBox="1"/>
          <p:nvPr>
            <p:ph hasCustomPrompt="1" idx="2" type="title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53" name="Google Shape;2053;p133"/>
          <p:cNvSpPr txBox="1"/>
          <p:nvPr>
            <p:ph idx="1" type="subTitle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54" name="Google Shape;2054;p13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2055" name="Google Shape;2055;p13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3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oogle Shape;2058;p13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59" name="Google Shape;2059;p13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0" name="Google Shape;2060;p13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061" name="Google Shape;2061;p13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62" name="Google Shape;2062;p13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13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13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5" name="Google Shape;2065;p13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6" name="Google Shape;2066;p13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13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69" name="Google Shape;2069;p13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0" name="Google Shape;2070;p13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071" name="Google Shape;2071;p13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72" name="Google Shape;2072;p13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13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13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5" name="Google Shape;2075;p135"/>
          <p:cNvSpPr txBox="1"/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6" name="Google Shape;2076;p135"/>
          <p:cNvSpPr txBox="1"/>
          <p:nvPr>
            <p:ph idx="2" type="title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7" name="Google Shape;2077;p135"/>
          <p:cNvSpPr txBox="1"/>
          <p:nvPr>
            <p:ph idx="1" type="subTitle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8" name="Google Shape;2078;p135"/>
          <p:cNvSpPr txBox="1"/>
          <p:nvPr>
            <p:ph idx="3" type="subTitle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9" name="Google Shape;2079;p135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186" name="Google Shape;186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89" name="Google Shape;18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2" name="Google Shape;192;p1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1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4" name="Google Shape;194;p1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5" name="Google Shape;195;p1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" name="Google Shape;198;p14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99" name="Google Shape;19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202" name="Google Shape;202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4"/>
          <p:cNvSpPr txBox="1"/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" type="subTitle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1" name="Google Shape;2081;p13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2" name="Google Shape;2082;p13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3" name="Google Shape;2083;p13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084" name="Google Shape;2084;p13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85" name="Google Shape;2085;p13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3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13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88" name="Google Shape;2088;p13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13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91" name="Google Shape;2091;p13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2" name="Google Shape;2092;p13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093" name="Google Shape;2093;p13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94" name="Google Shape;2094;p13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13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13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7" name="Google Shape;2097;p137"/>
          <p:cNvSpPr txBox="1"/>
          <p:nvPr>
            <p:ph idx="1" type="subTitle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098" name="Google Shape;2098;p13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0" name="Google Shape;2100;p13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2101" name="Google Shape;2101;p13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3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p13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2104" name="Google Shape;2104;p13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3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6" name="Google Shape;2106;p13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107" name="Google Shape;2107;p13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8" name="Google Shape;2108;p13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9" name="Google Shape;2109;p13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10" name="Google Shape;2110;p13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13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13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3" name="Google Shape;2113;p13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114" name="Google Shape;2114;p13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3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6" name="Google Shape;2116;p13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117" name="Google Shape;2117;p13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3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138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Google Shape;2121;p13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2122" name="Google Shape;2122;p13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3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4" name="Google Shape;2124;p13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2125" name="Google Shape;2125;p13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3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7" name="Google Shape;2127;p13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128" name="Google Shape;2128;p13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9" name="Google Shape;2129;p13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30" name="Google Shape;2130;p13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31" name="Google Shape;2131;p13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13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13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34" name="Google Shape;2134;p13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2135" name="Google Shape;2135;p13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3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7" name="Google Shape;2137;p139"/>
          <p:cNvSpPr txBox="1"/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8" name="Google Shape;2138;p139"/>
          <p:cNvSpPr txBox="1"/>
          <p:nvPr>
            <p:ph idx="1" type="subTitle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39" name="Google Shape;2139;p13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2140" name="Google Shape;2140;p13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3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140"/>
          <p:cNvSpPr txBox="1"/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5" name="Google Shape;2145;p141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2146" name="Google Shape;2146;p14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4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8" name="Google Shape;2148;p141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2149" name="Google Shape;2149;p14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4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14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152" name="Google Shape;2152;p14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3" name="Google Shape;2153;p14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54" name="Google Shape;2154;p14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55" name="Google Shape;2155;p14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14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14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8" name="Google Shape;2158;p141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2159" name="Google Shape;2159;p14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4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1" name="Google Shape;2161;p141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2162" name="Google Shape;2162;p14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4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4" name="Google Shape;2164;p141"/>
          <p:cNvSpPr txBox="1"/>
          <p:nvPr>
            <p:ph hasCustomPrompt="1" type="title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5" name="Google Shape;2165;p141"/>
          <p:cNvSpPr txBox="1"/>
          <p:nvPr>
            <p:ph idx="1" type="subTitle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14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169" name="Google Shape;2169;p14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0" name="Google Shape;2170;p14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71" name="Google Shape;2171;p14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72" name="Google Shape;2172;p14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14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14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5" name="Google Shape;2175;p143"/>
          <p:cNvSpPr txBox="1"/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6" name="Google Shape;2176;p143"/>
          <p:cNvSpPr txBox="1"/>
          <p:nvPr>
            <p:ph idx="1" type="subTitle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7" name="Google Shape;2177;p143"/>
          <p:cNvSpPr txBox="1"/>
          <p:nvPr>
            <p:ph hasCustomPrompt="1" idx="2" type="title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78" name="Google Shape;2178;p143"/>
          <p:cNvSpPr txBox="1"/>
          <p:nvPr>
            <p:ph idx="3" type="title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9" name="Google Shape;2179;p143"/>
          <p:cNvSpPr txBox="1"/>
          <p:nvPr>
            <p:ph idx="4" type="subTitle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143"/>
          <p:cNvSpPr txBox="1"/>
          <p:nvPr>
            <p:ph hasCustomPrompt="1" idx="5" type="title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81" name="Google Shape;2181;p143"/>
          <p:cNvSpPr txBox="1"/>
          <p:nvPr>
            <p:ph idx="6" type="title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2" name="Google Shape;2182;p143"/>
          <p:cNvSpPr txBox="1"/>
          <p:nvPr>
            <p:ph idx="7" type="subTitle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143"/>
          <p:cNvSpPr txBox="1"/>
          <p:nvPr>
            <p:ph hasCustomPrompt="1" idx="8" type="title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84" name="Google Shape;2184;p143"/>
          <p:cNvSpPr txBox="1"/>
          <p:nvPr>
            <p:ph idx="9" type="title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5" name="Google Shape;2185;p143"/>
          <p:cNvSpPr txBox="1"/>
          <p:nvPr>
            <p:ph idx="13" type="subTitle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6" name="Google Shape;2186;p143"/>
          <p:cNvSpPr txBox="1"/>
          <p:nvPr>
            <p:ph hasCustomPrompt="1" idx="14" type="title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2187" name="Google Shape;2187;p14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2188" name="Google Shape;2188;p14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4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0" name="Google Shape;2190;p14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2191" name="Google Shape;2191;p14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4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3" name="Google Shape;2193;p143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5" name="Google Shape;2195;p144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2196" name="Google Shape;2196;p14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4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8" name="Google Shape;2198;p144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2199" name="Google Shape;2199;p14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4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14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202" name="Google Shape;2202;p14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3" name="Google Shape;2203;p14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204" name="Google Shape;2204;p14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05" name="Google Shape;2205;p14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14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14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08" name="Google Shape;2208;p144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2209" name="Google Shape;2209;p14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4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1" name="Google Shape;2211;p144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2212" name="Google Shape;2212;p14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4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4" name="Google Shape;2214;p144"/>
          <p:cNvSpPr txBox="1"/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5" name="Google Shape;2215;p144"/>
          <p:cNvSpPr txBox="1"/>
          <p:nvPr>
            <p:ph idx="1" type="subTitle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7" name="Google Shape;2217;p14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218" name="Google Shape;2218;p14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9" name="Google Shape;2219;p14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220" name="Google Shape;2220;p14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1" name="Google Shape;2221;p14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14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14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4" name="Google Shape;2224;p145"/>
          <p:cNvSpPr txBox="1"/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25" name="Google Shape;2225;p145"/>
          <p:cNvSpPr txBox="1"/>
          <p:nvPr>
            <p:ph idx="1" type="subTitle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6" name="Google Shape;2226;p14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227" name="Google Shape;2227;p14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4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9" name="Google Shape;2229;p14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30" name="Google Shape;2230;p14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4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2" name="Google Shape;2232;p14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3" name="Google Shape;2233;p14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4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5" name="Google Shape;2235;p14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36" name="Google Shape;2236;p14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4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15"/>
          <p:cNvSpPr txBox="1"/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15"/>
          <p:cNvSpPr txBox="1"/>
          <p:nvPr>
            <p:ph idx="1" type="subTitle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9" name="Google Shape;2239;p14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240" name="Google Shape;2240;p14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1" name="Google Shape;2241;p14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242" name="Google Shape;2242;p14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43" name="Google Shape;2243;p14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14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14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6" name="Google Shape;2246;p146"/>
          <p:cNvSpPr txBox="1"/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7" name="Google Shape;2247;p146"/>
          <p:cNvSpPr txBox="1"/>
          <p:nvPr>
            <p:ph idx="1" type="subTitle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9" name="Google Shape;2249;p14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250" name="Google Shape;2250;p14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1" name="Google Shape;2251;p14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252" name="Google Shape;2252;p14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53" name="Google Shape;2253;p14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14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14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56" name="Google Shape;2256;p147"/>
          <p:cNvSpPr txBox="1"/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57" name="Google Shape;2257;p147"/>
          <p:cNvSpPr txBox="1"/>
          <p:nvPr>
            <p:ph idx="1" type="subTitle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9" name="Google Shape;2259;p14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260" name="Google Shape;2260;p14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1" name="Google Shape;2261;p14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262" name="Google Shape;2262;p14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63" name="Google Shape;2263;p14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14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14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66" name="Google Shape;2266;p148"/>
          <p:cNvSpPr txBox="1"/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7" name="Google Shape;2267;p148"/>
          <p:cNvSpPr txBox="1"/>
          <p:nvPr>
            <p:ph idx="1" type="subTitle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8" name="Google Shape;2268;p148"/>
          <p:cNvSpPr txBox="1"/>
          <p:nvPr>
            <p:ph idx="2" type="title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9" name="Google Shape;2269;p148"/>
          <p:cNvSpPr txBox="1"/>
          <p:nvPr>
            <p:ph idx="3" type="subTitle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0" name="Google Shape;2270;p148"/>
          <p:cNvSpPr txBox="1"/>
          <p:nvPr>
            <p:ph idx="4" type="title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1" name="Google Shape;2271;p148"/>
          <p:cNvSpPr txBox="1"/>
          <p:nvPr>
            <p:ph idx="5" type="subTitle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2" name="Google Shape;2272;p148"/>
          <p:cNvSpPr txBox="1"/>
          <p:nvPr>
            <p:ph idx="6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4" name="Google Shape;2274;p14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275" name="Google Shape;2275;p14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6" name="Google Shape;2276;p14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277" name="Google Shape;2277;p14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78" name="Google Shape;2278;p14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14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14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1" name="Google Shape;2281;p149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2" name="Google Shape;2282;p149"/>
          <p:cNvSpPr txBox="1"/>
          <p:nvPr>
            <p:ph idx="1" type="subTitle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3" name="Google Shape;2283;p149"/>
          <p:cNvSpPr txBox="1"/>
          <p:nvPr>
            <p:ph idx="2" type="title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4" name="Google Shape;2284;p149"/>
          <p:cNvSpPr txBox="1"/>
          <p:nvPr>
            <p:ph idx="3" type="subTitle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5" name="Google Shape;2285;p149"/>
          <p:cNvSpPr txBox="1"/>
          <p:nvPr>
            <p:ph idx="4" type="title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6" name="Google Shape;2286;p149"/>
          <p:cNvSpPr txBox="1"/>
          <p:nvPr>
            <p:ph idx="5" type="subTitle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7" name="Google Shape;2287;p149"/>
          <p:cNvSpPr txBox="1"/>
          <p:nvPr>
            <p:ph idx="6" type="title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8" name="Google Shape;2288;p149"/>
          <p:cNvSpPr txBox="1"/>
          <p:nvPr>
            <p:ph idx="7" type="subTitle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9" name="Google Shape;2289;p149"/>
          <p:cNvSpPr txBox="1"/>
          <p:nvPr>
            <p:ph idx="8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1" name="Google Shape;2291;p15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292" name="Google Shape;2292;p15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3" name="Google Shape;2293;p15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294" name="Google Shape;2294;p15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95" name="Google Shape;2295;p15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15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15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98" name="Google Shape;2298;p150"/>
          <p:cNvSpPr txBox="1"/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9" name="Google Shape;2299;p150"/>
          <p:cNvSpPr txBox="1"/>
          <p:nvPr>
            <p:ph idx="1" type="subTitle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0" name="Google Shape;2300;p150"/>
          <p:cNvSpPr txBox="1"/>
          <p:nvPr>
            <p:ph idx="2" type="title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1" name="Google Shape;2301;p150"/>
          <p:cNvSpPr txBox="1"/>
          <p:nvPr>
            <p:ph idx="3" type="subTitle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2" name="Google Shape;2302;p150"/>
          <p:cNvSpPr txBox="1"/>
          <p:nvPr>
            <p:ph idx="4" type="title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3" name="Google Shape;2303;p150"/>
          <p:cNvSpPr txBox="1"/>
          <p:nvPr>
            <p:ph idx="5" type="subTitle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4" name="Google Shape;2304;p150"/>
          <p:cNvSpPr txBox="1"/>
          <p:nvPr>
            <p:ph idx="6" type="title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5" name="Google Shape;2305;p150"/>
          <p:cNvSpPr txBox="1"/>
          <p:nvPr>
            <p:ph idx="7" type="subTitle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6" name="Google Shape;2306;p150"/>
          <p:cNvSpPr txBox="1"/>
          <p:nvPr>
            <p:ph idx="8" type="title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7" name="Google Shape;2307;p150"/>
          <p:cNvSpPr txBox="1"/>
          <p:nvPr>
            <p:ph idx="9" type="subTitle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8" name="Google Shape;2308;p150"/>
          <p:cNvSpPr txBox="1"/>
          <p:nvPr>
            <p:ph idx="13" type="title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9" name="Google Shape;2309;p150"/>
          <p:cNvSpPr txBox="1"/>
          <p:nvPr>
            <p:ph idx="14" type="subTitle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0" name="Google Shape;2310;p150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2" name="Google Shape;2312;p15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13" name="Google Shape;2313;p15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4" name="Google Shape;2314;p15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15" name="Google Shape;2315;p15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16" name="Google Shape;2316;p15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15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15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19" name="Google Shape;2319;p15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1" name="Google Shape;2321;p15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2322" name="Google Shape;2322;p1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4" name="Google Shape;2324;p15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2325" name="Google Shape;2325;p1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7" name="Google Shape;2327;p15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28" name="Google Shape;2328;p15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9" name="Google Shape;2329;p15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30" name="Google Shape;2330;p15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31" name="Google Shape;2331;p15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15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15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4" name="Google Shape;2334;p15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335" name="Google Shape;2335;p1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7" name="Google Shape;2337;p152"/>
          <p:cNvSpPr txBox="1"/>
          <p:nvPr>
            <p:ph idx="1" type="body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38" name="Google Shape;2338;p15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0" name="Google Shape;2340;p153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2341" name="Google Shape;2341;p15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5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3" name="Google Shape;2343;p153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2344" name="Google Shape;2344;p15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5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15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47" name="Google Shape;2347;p15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8" name="Google Shape;2348;p15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49" name="Google Shape;2349;p15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50" name="Google Shape;2350;p15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15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15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53" name="Google Shape;2353;p153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354" name="Google Shape;2354;p15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5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6" name="Google Shape;2356;p153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2357" name="Google Shape;2357;p15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5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9" name="Google Shape;2359;p153"/>
          <p:cNvSpPr txBox="1"/>
          <p:nvPr>
            <p:ph hasCustomPrompt="1" type="title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0" name="Google Shape;2360;p153"/>
          <p:cNvSpPr txBox="1"/>
          <p:nvPr>
            <p:ph idx="1" type="subTitle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61" name="Google Shape;2361;p153"/>
          <p:cNvSpPr txBox="1"/>
          <p:nvPr>
            <p:ph hasCustomPrompt="1" idx="2" type="title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2" name="Google Shape;2362;p153"/>
          <p:cNvSpPr txBox="1"/>
          <p:nvPr>
            <p:ph idx="3" type="subTitle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p15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2365" name="Google Shape;2365;p15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5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7" name="Google Shape;2367;p15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2368" name="Google Shape;2368;p15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5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0" name="Google Shape;2370;p15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2371" name="Google Shape;2371;p15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5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3" name="Google Shape;2373;p15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74" name="Google Shape;2374;p15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5" name="Google Shape;2375;p15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76" name="Google Shape;2376;p15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77" name="Google Shape;2377;p15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15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15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0" name="Google Shape;2380;p15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2381" name="Google Shape;2381;p15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5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3" name="Google Shape;2383;p154"/>
          <p:cNvSpPr txBox="1"/>
          <p:nvPr>
            <p:ph idx="1" type="subTitle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4" name="Google Shape;2384;p154"/>
          <p:cNvSpPr txBox="1"/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85" name="Google Shape;2385;p15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2386" name="Google Shape;2386;p15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5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8" name="Google Shape;2388;p15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2"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0" name="Google Shape;2390;p15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91" name="Google Shape;2391;p15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2" name="Google Shape;2392;p15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93" name="Google Shape;2393;p15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94" name="Google Shape;2394;p15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15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15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0" name="Google Shape;230;p1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1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2" name="Google Shape;232;p1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3" name="Google Shape;233;p1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" name="Google Shape;236;p16"/>
          <p:cNvSpPr txBox="1"/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16"/>
          <p:cNvSpPr txBox="1"/>
          <p:nvPr>
            <p:ph idx="1" type="subTitle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solidFill>
          <a:srgbClr val="FFD966"/>
        </a:solidFill>
      </p:bgPr>
    </p:bg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8" name="Google Shape;2398;p15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2399" name="Google Shape;2399;p15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5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1" name="Google Shape;2401;p15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2402" name="Google Shape;2402;p15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5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4" name="Google Shape;2404;p15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405" name="Google Shape;2405;p15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6" name="Google Shape;2406;p15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407" name="Google Shape;2407;p15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08" name="Google Shape;2408;p15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15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15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11" name="Google Shape;2411;p15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412" name="Google Shape;2412;p15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5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15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415" name="Google Shape;2415;p15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5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40" name="Google Shape;240;p1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1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42" name="Google Shape;242;p1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3" name="Google Shape;243;p1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6" name="Google Shape;246;p17"/>
          <p:cNvSpPr txBox="1"/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idx="1" type="subTitle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50" name="Google Shape;250;p1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52" name="Google Shape;252;p1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1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6" name="Google Shape;256;p18"/>
          <p:cNvSpPr txBox="1"/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18"/>
          <p:cNvSpPr txBox="1"/>
          <p:nvPr>
            <p:ph idx="1" type="subTitle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2" type="title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18"/>
          <p:cNvSpPr txBox="1"/>
          <p:nvPr>
            <p:ph idx="3" type="subTitle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8"/>
          <p:cNvSpPr txBox="1"/>
          <p:nvPr>
            <p:ph idx="4" type="title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18"/>
          <p:cNvSpPr txBox="1"/>
          <p:nvPr>
            <p:ph idx="5" type="subTitle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8"/>
          <p:cNvSpPr txBox="1"/>
          <p:nvPr>
            <p:ph idx="6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65" name="Google Shape;265;p1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67" name="Google Shape;267;p1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8" name="Google Shape;268;p1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19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19"/>
          <p:cNvSpPr txBox="1"/>
          <p:nvPr>
            <p:ph idx="1" type="subTitle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9"/>
          <p:cNvSpPr txBox="1"/>
          <p:nvPr>
            <p:ph idx="2" type="title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" name="Google Shape;274;p19"/>
          <p:cNvSpPr txBox="1"/>
          <p:nvPr>
            <p:ph idx="3" type="subTitle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9"/>
          <p:cNvSpPr txBox="1"/>
          <p:nvPr>
            <p:ph idx="4" type="title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19"/>
          <p:cNvSpPr txBox="1"/>
          <p:nvPr>
            <p:ph idx="5" type="subTitle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9"/>
          <p:cNvSpPr txBox="1"/>
          <p:nvPr>
            <p:ph idx="6" type="title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8" name="Google Shape;278;p19"/>
          <p:cNvSpPr txBox="1"/>
          <p:nvPr>
            <p:ph idx="7" type="subTitle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9"/>
          <p:cNvSpPr txBox="1"/>
          <p:nvPr>
            <p:ph idx="8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82" name="Google Shape;282;p2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2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84" name="Google Shape;284;p2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5" name="Google Shape;285;p2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" name="Google Shape;288;p20"/>
          <p:cNvSpPr txBox="1"/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20"/>
          <p:cNvSpPr txBox="1"/>
          <p:nvPr>
            <p:ph idx="1" type="subTitle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2" type="title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" name="Google Shape;291;p20"/>
          <p:cNvSpPr txBox="1"/>
          <p:nvPr>
            <p:ph idx="3" type="subTitle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0"/>
          <p:cNvSpPr txBox="1"/>
          <p:nvPr>
            <p:ph idx="4" type="title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20"/>
          <p:cNvSpPr txBox="1"/>
          <p:nvPr>
            <p:ph idx="5" type="subTitle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idx="6" type="title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20"/>
          <p:cNvSpPr txBox="1"/>
          <p:nvPr>
            <p:ph idx="7" type="subTitle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8" type="title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20"/>
          <p:cNvSpPr txBox="1"/>
          <p:nvPr>
            <p:ph idx="9" type="subTitle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3" type="title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9" name="Google Shape;299;p20"/>
          <p:cNvSpPr txBox="1"/>
          <p:nvPr>
            <p:ph idx="14" type="subTitle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 txBox="1"/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03" name="Google Shape;303;p2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2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05" name="Google Shape;305;p2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6" name="Google Shape;306;p2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9" name="Google Shape;309;p2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12" name="Google Shape;312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15" name="Google Shape;31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8" name="Google Shape;318;p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1" name="Google Shape;321;p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2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325" name="Google Shape;32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2"/>
          <p:cNvSpPr txBox="1"/>
          <p:nvPr>
            <p:ph idx="1" type="body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8" name="Google Shape;328;p2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3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31" name="Google Shape;331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34" name="Google Shape;33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37" name="Google Shape;337;p2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" name="Google Shape;338;p2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39" name="Google Shape;339;p2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0" name="Google Shape;340;p2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23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344" name="Google Shape;34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3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347" name="Google Shape;347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3"/>
          <p:cNvSpPr txBox="1"/>
          <p:nvPr>
            <p:ph hasCustomPrompt="1" type="title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3"/>
          <p:cNvSpPr txBox="1"/>
          <p:nvPr>
            <p:ph idx="1" type="subTitle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1" name="Google Shape;351;p23"/>
          <p:cNvSpPr txBox="1"/>
          <p:nvPr>
            <p:ph hasCustomPrompt="1" idx="2" type="title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2" name="Google Shape;352;p23"/>
          <p:cNvSpPr txBox="1"/>
          <p:nvPr>
            <p:ph idx="3" type="subTitle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4"/>
          <p:cNvSpPr txBox="1"/>
          <p:nvPr>
            <p:ph idx="1" type="subTitle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4"/>
          <p:cNvSpPr txBox="1"/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5" name="Google Shape;375;p2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solidFill>
          <a:srgbClr val="FFD966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D966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8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412" name="Google Shape;412;p2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415" name="Google Shape;415;p2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18" name="Google Shape;418;p2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9" name="Google Shape;419;p2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20" name="Google Shape;420;p2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1" name="Google Shape;421;p2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" name="Google Shape;424;p28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25" name="Google Shape;425;p28"/>
          <p:cNvSpPr txBox="1"/>
          <p:nvPr>
            <p:ph idx="1" type="subTitle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26" name="Google Shape;426;p2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27" name="Google Shape;427;p2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2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30" name="Google Shape;430;p2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34" name="Google Shape;434;p2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" name="Google Shape;435;p2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36" name="Google Shape;436;p2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7" name="Google Shape;437;p2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Google Shape;440;p29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441" name="Google Shape;441;p2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29"/>
          <p:cNvSpPr txBox="1"/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4" name="Google Shape;444;p29"/>
          <p:cNvSpPr txBox="1"/>
          <p:nvPr>
            <p:ph hasCustomPrompt="1" idx="2" type="title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29"/>
          <p:cNvSpPr txBox="1"/>
          <p:nvPr>
            <p:ph idx="1" type="subTitle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6" name="Google Shape;446;p29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47" name="Google Shape;447;p2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3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51" name="Google Shape;451;p3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Google Shape;452;p3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53" name="Google Shape;453;p3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4" name="Google Shape;454;p3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7" name="Google Shape;457;p30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8" name="Google Shape;458;p3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3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61" name="Google Shape;461;p3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3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63" name="Google Shape;463;p3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4" name="Google Shape;464;p3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7" name="Google Shape;467;p31"/>
          <p:cNvSpPr txBox="1"/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8" name="Google Shape;468;p31"/>
          <p:cNvSpPr txBox="1"/>
          <p:nvPr>
            <p:ph idx="2" type="title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9" name="Google Shape;469;p31"/>
          <p:cNvSpPr txBox="1"/>
          <p:nvPr>
            <p:ph idx="1" type="subTitle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0" name="Google Shape;470;p31"/>
          <p:cNvSpPr txBox="1"/>
          <p:nvPr>
            <p:ph idx="3" type="subTitle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1" name="Google Shape;471;p31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3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74" name="Google Shape;474;p3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3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76" name="Google Shape;476;p3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7" name="Google Shape;477;p3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0" name="Google Shape;480;p3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83" name="Google Shape;483;p3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3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485" name="Google Shape;485;p3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6" name="Google Shape;486;p3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9" name="Google Shape;489;p33"/>
          <p:cNvSpPr txBox="1"/>
          <p:nvPr>
            <p:ph idx="1" type="subTitle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90" name="Google Shape;490;p33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3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493" name="Google Shape;493;p3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496" name="Google Shape;496;p3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9" name="Google Shape;499;p3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0" name="Google Shape;500;p3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01" name="Google Shape;501;p3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2" name="Google Shape;502;p3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5" name="Google Shape;505;p34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506" name="Google Shape;506;p3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4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509" name="Google Shape;509;p3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4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5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514" name="Google Shape;514;p3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5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517" name="Google Shape;517;p3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20" name="Google Shape;520;p3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3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22" name="Google Shape;522;p3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3" name="Google Shape;523;p3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6" name="Google Shape;526;p35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527" name="Google Shape;527;p3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35"/>
          <p:cNvSpPr txBox="1"/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0" name="Google Shape;530;p35"/>
          <p:cNvSpPr txBox="1"/>
          <p:nvPr>
            <p:ph idx="1" type="subTitle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1" name="Google Shape;531;p35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532" name="Google Shape;532;p3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"/>
          <p:cNvSpPr txBox="1"/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37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538" name="Google Shape;538;p3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7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541" name="Google Shape;541;p3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44" name="Google Shape;544;p3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3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46" name="Google Shape;546;p3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3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0" name="Google Shape;550;p37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551" name="Google Shape;551;p3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7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554" name="Google Shape;554;p3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37"/>
          <p:cNvSpPr txBox="1"/>
          <p:nvPr>
            <p:ph hasCustomPrompt="1" type="title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7" name="Google Shape;557;p37"/>
          <p:cNvSpPr txBox="1"/>
          <p:nvPr>
            <p:ph idx="1" type="subTitle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3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61" name="Google Shape;561;p3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3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63" name="Google Shape;563;p3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4" name="Google Shape;564;p3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7" name="Google Shape;567;p39"/>
          <p:cNvSpPr txBox="1"/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8" name="Google Shape;568;p39"/>
          <p:cNvSpPr txBox="1"/>
          <p:nvPr>
            <p:ph idx="1" type="subTitle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39"/>
          <p:cNvSpPr txBox="1"/>
          <p:nvPr>
            <p:ph hasCustomPrompt="1" idx="2" type="title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70" name="Google Shape;570;p39"/>
          <p:cNvSpPr txBox="1"/>
          <p:nvPr>
            <p:ph idx="3" type="title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1" name="Google Shape;571;p39"/>
          <p:cNvSpPr txBox="1"/>
          <p:nvPr>
            <p:ph idx="4" type="subTitle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39"/>
          <p:cNvSpPr txBox="1"/>
          <p:nvPr>
            <p:ph hasCustomPrompt="1" idx="5" type="title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73" name="Google Shape;573;p39"/>
          <p:cNvSpPr txBox="1"/>
          <p:nvPr>
            <p:ph idx="6" type="title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4" name="Google Shape;574;p39"/>
          <p:cNvSpPr txBox="1"/>
          <p:nvPr>
            <p:ph idx="7" type="subTitle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39"/>
          <p:cNvSpPr txBox="1"/>
          <p:nvPr>
            <p:ph hasCustomPrompt="1" idx="8" type="title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76" name="Google Shape;576;p39"/>
          <p:cNvSpPr txBox="1"/>
          <p:nvPr>
            <p:ph idx="9" type="title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7" name="Google Shape;577;p39"/>
          <p:cNvSpPr txBox="1"/>
          <p:nvPr>
            <p:ph idx="13" type="subTitle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39"/>
          <p:cNvSpPr txBox="1"/>
          <p:nvPr>
            <p:ph hasCustomPrompt="1" idx="14" type="title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579" name="Google Shape;579;p39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580" name="Google Shape;580;p3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583" name="Google Shape;583;p3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9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40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588" name="Google Shape;588;p4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40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591" name="Google Shape;591;p4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4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94" name="Google Shape;594;p4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5" name="Google Shape;595;p4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96" name="Google Shape;596;p4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7" name="Google Shape;597;p4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0" name="Google Shape;600;p40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601" name="Google Shape;601;p4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40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604" name="Google Shape;604;p4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0"/>
          <p:cNvSpPr txBox="1"/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7" name="Google Shape;607;p40"/>
          <p:cNvSpPr txBox="1"/>
          <p:nvPr>
            <p:ph idx="1" type="subTitle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4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10" name="Google Shape;610;p4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4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12" name="Google Shape;612;p4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3" name="Google Shape;613;p4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6" name="Google Shape;616;p41"/>
          <p:cNvSpPr txBox="1"/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7" name="Google Shape;617;p41"/>
          <p:cNvSpPr txBox="1"/>
          <p:nvPr>
            <p:ph idx="1" type="subTitle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8" name="Google Shape;618;p41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619" name="Google Shape;619;p41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1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622" name="Google Shape;622;p41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41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625" name="Google Shape;625;p41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628" name="Google Shape;628;p41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9" name="Google Shape;59;p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" name="Google Shape;60;p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1" name="Google Shape;61;p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" name="Google Shape;62;p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5"/>
          <p:cNvSpPr txBox="1"/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subTitle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5"/>
          <p:cNvSpPr txBox="1"/>
          <p:nvPr>
            <p:ph idx="3" type="subTitle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5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4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32" name="Google Shape;632;p4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4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34" name="Google Shape;634;p4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5" name="Google Shape;635;p4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8" name="Google Shape;638;p42"/>
          <p:cNvSpPr txBox="1"/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9" name="Google Shape;639;p42"/>
          <p:cNvSpPr txBox="1"/>
          <p:nvPr>
            <p:ph idx="1" type="subTitle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4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42" name="Google Shape;642;p4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3" name="Google Shape;643;p4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44" name="Google Shape;644;p4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5" name="Google Shape;645;p4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8" name="Google Shape;648;p43"/>
          <p:cNvSpPr txBox="1"/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9" name="Google Shape;649;p43"/>
          <p:cNvSpPr txBox="1"/>
          <p:nvPr>
            <p:ph idx="1" type="subTitle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4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52" name="Google Shape;652;p4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4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54" name="Google Shape;654;p4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5" name="Google Shape;655;p4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8" name="Google Shape;658;p44"/>
          <p:cNvSpPr txBox="1"/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9" name="Google Shape;659;p44"/>
          <p:cNvSpPr txBox="1"/>
          <p:nvPr>
            <p:ph idx="1" type="subTitle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44"/>
          <p:cNvSpPr txBox="1"/>
          <p:nvPr>
            <p:ph idx="2" type="title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1" name="Google Shape;661;p44"/>
          <p:cNvSpPr txBox="1"/>
          <p:nvPr>
            <p:ph idx="3" type="subTitle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44"/>
          <p:cNvSpPr txBox="1"/>
          <p:nvPr>
            <p:ph idx="4" type="title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3" name="Google Shape;663;p44"/>
          <p:cNvSpPr txBox="1"/>
          <p:nvPr>
            <p:ph idx="5" type="subTitle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44"/>
          <p:cNvSpPr txBox="1"/>
          <p:nvPr>
            <p:ph idx="6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4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67" name="Google Shape;667;p4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4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69" name="Google Shape;669;p4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4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3" name="Google Shape;673;p45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4" name="Google Shape;674;p45"/>
          <p:cNvSpPr txBox="1"/>
          <p:nvPr>
            <p:ph idx="1" type="subTitle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45"/>
          <p:cNvSpPr txBox="1"/>
          <p:nvPr>
            <p:ph idx="2" type="title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6" name="Google Shape;676;p45"/>
          <p:cNvSpPr txBox="1"/>
          <p:nvPr>
            <p:ph idx="3" type="subTitle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45"/>
          <p:cNvSpPr txBox="1"/>
          <p:nvPr>
            <p:ph idx="4" type="title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8" name="Google Shape;678;p45"/>
          <p:cNvSpPr txBox="1"/>
          <p:nvPr>
            <p:ph idx="5" type="subTitle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45"/>
          <p:cNvSpPr txBox="1"/>
          <p:nvPr>
            <p:ph idx="6" type="title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0" name="Google Shape;680;p45"/>
          <p:cNvSpPr txBox="1"/>
          <p:nvPr>
            <p:ph idx="7" type="subTitle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45"/>
          <p:cNvSpPr txBox="1"/>
          <p:nvPr>
            <p:ph idx="8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4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684" name="Google Shape;684;p4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5" name="Google Shape;685;p4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86" name="Google Shape;686;p4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7" name="Google Shape;687;p4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4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0" name="Google Shape;690;p46"/>
          <p:cNvSpPr txBox="1"/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1" name="Google Shape;691;p46"/>
          <p:cNvSpPr txBox="1"/>
          <p:nvPr>
            <p:ph idx="1" type="subTitle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46"/>
          <p:cNvSpPr txBox="1"/>
          <p:nvPr>
            <p:ph idx="2" type="title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3" name="Google Shape;693;p46"/>
          <p:cNvSpPr txBox="1"/>
          <p:nvPr>
            <p:ph idx="3" type="subTitle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46"/>
          <p:cNvSpPr txBox="1"/>
          <p:nvPr>
            <p:ph idx="4" type="title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5" name="Google Shape;695;p46"/>
          <p:cNvSpPr txBox="1"/>
          <p:nvPr>
            <p:ph idx="5" type="subTitle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46"/>
          <p:cNvSpPr txBox="1"/>
          <p:nvPr>
            <p:ph idx="6" type="title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7" name="Google Shape;697;p46"/>
          <p:cNvSpPr txBox="1"/>
          <p:nvPr>
            <p:ph idx="7" type="subTitle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46"/>
          <p:cNvSpPr txBox="1"/>
          <p:nvPr>
            <p:ph idx="8" type="title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46"/>
          <p:cNvSpPr txBox="1"/>
          <p:nvPr>
            <p:ph idx="9" type="subTitle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46"/>
          <p:cNvSpPr txBox="1"/>
          <p:nvPr>
            <p:ph idx="13" type="title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1" name="Google Shape;701;p46"/>
          <p:cNvSpPr txBox="1"/>
          <p:nvPr>
            <p:ph idx="14" type="subTitle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46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4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05" name="Google Shape;705;p4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4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07" name="Google Shape;707;p4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8" name="Google Shape;708;p4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1" name="Google Shape;711;p4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4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714" name="Google Shape;714;p4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4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717" name="Google Shape;717;p4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0" name="Google Shape;720;p4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1" name="Google Shape;721;p4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22" name="Google Shape;722;p4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3" name="Google Shape;723;p4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6" name="Google Shape;726;p4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727" name="Google Shape;727;p4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48"/>
          <p:cNvSpPr txBox="1"/>
          <p:nvPr>
            <p:ph idx="1" type="body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0" name="Google Shape;730;p4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oogle Shape;732;p49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733" name="Google Shape;733;p4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9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736" name="Google Shape;736;p4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39" name="Google Shape;739;p4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0" name="Google Shape;740;p4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41" name="Google Shape;741;p4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4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4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4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5" name="Google Shape;745;p49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746" name="Google Shape;746;p4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49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749" name="Google Shape;749;p4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49"/>
          <p:cNvSpPr txBox="1"/>
          <p:nvPr>
            <p:ph hasCustomPrompt="1" type="title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2" name="Google Shape;752;p49"/>
          <p:cNvSpPr txBox="1"/>
          <p:nvPr>
            <p:ph idx="1" type="subTitle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3" name="Google Shape;753;p49"/>
          <p:cNvSpPr txBox="1"/>
          <p:nvPr>
            <p:ph hasCustomPrompt="1" idx="2" type="title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4" name="Google Shape;754;p49"/>
          <p:cNvSpPr txBox="1"/>
          <p:nvPr>
            <p:ph idx="3" type="subTitle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50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757" name="Google Shape;757;p5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50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760" name="Google Shape;760;p5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50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763" name="Google Shape;763;p5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5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66" name="Google Shape;766;p5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7" name="Google Shape;767;p5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68" name="Google Shape;768;p5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9" name="Google Shape;769;p5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5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5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2" name="Google Shape;772;p50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773" name="Google Shape;773;p5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50"/>
          <p:cNvSpPr txBox="1"/>
          <p:nvPr>
            <p:ph idx="1" type="subTitle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50"/>
          <p:cNvSpPr txBox="1"/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77" name="Google Shape;777;p50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778" name="Google Shape;778;p5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50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2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5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83" name="Google Shape;783;p5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5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85" name="Google Shape;785;p5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6" name="Google Shape;786;p5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5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5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" name="Google Shape;72;p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" name="Google Shape;73;p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" name="Google Shape;75;p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solidFill>
          <a:srgbClr val="FFD966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5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791" name="Google Shape;791;p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5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794" name="Google Shape;794;p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5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97" name="Google Shape;797;p5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5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99" name="Google Shape;799;p5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00" name="Google Shape;800;p5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5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3" name="Google Shape;803;p5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804" name="Google Shape;804;p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5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807" name="Google Shape;807;p5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D966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54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814" name="Google Shape;814;p5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5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817" name="Google Shape;817;p5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5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20" name="Google Shape;820;p5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1" name="Google Shape;821;p5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22" name="Google Shape;822;p5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3" name="Google Shape;823;p5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5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5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6" name="Google Shape;826;p54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27" name="Google Shape;827;p54"/>
          <p:cNvSpPr txBox="1"/>
          <p:nvPr>
            <p:ph idx="1" type="subTitle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28" name="Google Shape;828;p54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829" name="Google Shape;829;p5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54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832" name="Google Shape;832;p5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5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36" name="Google Shape;836;p5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5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38" name="Google Shape;838;p5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39" name="Google Shape;839;p5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5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5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2" name="Google Shape;842;p55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843" name="Google Shape;843;p5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55"/>
          <p:cNvSpPr txBox="1"/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6" name="Google Shape;846;p55"/>
          <p:cNvSpPr txBox="1"/>
          <p:nvPr>
            <p:ph hasCustomPrompt="1" idx="2" type="title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7" name="Google Shape;847;p55"/>
          <p:cNvSpPr txBox="1"/>
          <p:nvPr>
            <p:ph idx="1" type="subTitle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8" name="Google Shape;848;p55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849" name="Google Shape;849;p5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5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53" name="Google Shape;853;p5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4" name="Google Shape;854;p5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55" name="Google Shape;855;p5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6" name="Google Shape;856;p5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5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5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9" name="Google Shape;859;p5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0" name="Google Shape;860;p5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5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63" name="Google Shape;863;p5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4" name="Google Shape;864;p5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65" name="Google Shape;865;p5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6" name="Google Shape;866;p5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5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5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9" name="Google Shape;869;p57"/>
          <p:cNvSpPr txBox="1"/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0" name="Google Shape;870;p57"/>
          <p:cNvSpPr txBox="1"/>
          <p:nvPr>
            <p:ph idx="2" type="title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1" name="Google Shape;871;p57"/>
          <p:cNvSpPr txBox="1"/>
          <p:nvPr>
            <p:ph idx="1" type="subTitle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2" name="Google Shape;872;p57"/>
          <p:cNvSpPr txBox="1"/>
          <p:nvPr>
            <p:ph idx="3" type="subTitle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3" name="Google Shape;873;p57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5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76" name="Google Shape;876;p5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7" name="Google Shape;877;p5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78" name="Google Shape;878;p5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9" name="Google Shape;879;p5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5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5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2" name="Google Shape;882;p5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5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85" name="Google Shape;885;p5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6" name="Google Shape;886;p5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87" name="Google Shape;887;p5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8" name="Google Shape;888;p5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5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5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1" name="Google Shape;891;p59"/>
          <p:cNvSpPr txBox="1"/>
          <p:nvPr>
            <p:ph idx="1" type="subTitle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92" name="Google Shape;892;p5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60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895" name="Google Shape;895;p6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60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898" name="Google Shape;898;p6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6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01" name="Google Shape;901;p6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2" name="Google Shape;902;p6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03" name="Google Shape;903;p6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04" name="Google Shape;904;p6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6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6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7" name="Google Shape;907;p60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908" name="Google Shape;908;p6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60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911" name="Google Shape;911;p6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60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61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916" name="Google Shape;916;p6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1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919" name="Google Shape;919;p6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22" name="Google Shape;922;p6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6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24" name="Google Shape;924;p6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5" name="Google Shape;925;p6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6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6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8" name="Google Shape;928;p61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929" name="Google Shape;929;p6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1" name="Google Shape;931;p61"/>
          <p:cNvSpPr txBox="1"/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2" name="Google Shape;932;p61"/>
          <p:cNvSpPr txBox="1"/>
          <p:nvPr>
            <p:ph idx="1" type="subTitle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33" name="Google Shape;933;p61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934" name="Google Shape;934;p6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2"/>
          <p:cNvSpPr txBox="1"/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1" name="Google Shape;81;p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3" name="Google Shape;83;p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" name="Google Shape;84;p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" name="Google Shape;87;p7"/>
          <p:cNvSpPr txBox="1"/>
          <p:nvPr>
            <p:ph idx="1" type="subTitle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63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940" name="Google Shape;940;p6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63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943" name="Google Shape;943;p6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6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46" name="Google Shape;946;p6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7" name="Google Shape;947;p6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48" name="Google Shape;948;p6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9" name="Google Shape;949;p6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6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6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2" name="Google Shape;952;p63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953" name="Google Shape;953;p6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63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956" name="Google Shape;956;p6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63"/>
          <p:cNvSpPr txBox="1"/>
          <p:nvPr>
            <p:ph hasCustomPrompt="1" type="title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9" name="Google Shape;959;p63"/>
          <p:cNvSpPr txBox="1"/>
          <p:nvPr>
            <p:ph idx="1" type="subTitle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6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63" name="Google Shape;963;p6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4" name="Google Shape;964;p6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65" name="Google Shape;965;p6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66" name="Google Shape;966;p6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6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6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9" name="Google Shape;969;p65"/>
          <p:cNvSpPr txBox="1"/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0" name="Google Shape;970;p65"/>
          <p:cNvSpPr txBox="1"/>
          <p:nvPr>
            <p:ph idx="1" type="subTitle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65"/>
          <p:cNvSpPr txBox="1"/>
          <p:nvPr>
            <p:ph hasCustomPrompt="1" idx="2" type="title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72" name="Google Shape;972;p65"/>
          <p:cNvSpPr txBox="1"/>
          <p:nvPr>
            <p:ph idx="3" type="title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3" name="Google Shape;973;p65"/>
          <p:cNvSpPr txBox="1"/>
          <p:nvPr>
            <p:ph idx="4" type="subTitle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65"/>
          <p:cNvSpPr txBox="1"/>
          <p:nvPr>
            <p:ph hasCustomPrompt="1" idx="5" type="title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75" name="Google Shape;975;p65"/>
          <p:cNvSpPr txBox="1"/>
          <p:nvPr>
            <p:ph idx="6" type="title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6" name="Google Shape;976;p65"/>
          <p:cNvSpPr txBox="1"/>
          <p:nvPr>
            <p:ph idx="7" type="subTitle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65"/>
          <p:cNvSpPr txBox="1"/>
          <p:nvPr>
            <p:ph hasCustomPrompt="1" idx="8" type="title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78" name="Google Shape;978;p65"/>
          <p:cNvSpPr txBox="1"/>
          <p:nvPr>
            <p:ph idx="9" type="title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9" name="Google Shape;979;p65"/>
          <p:cNvSpPr txBox="1"/>
          <p:nvPr>
            <p:ph idx="13" type="subTitle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65"/>
          <p:cNvSpPr txBox="1"/>
          <p:nvPr>
            <p:ph hasCustomPrompt="1" idx="14" type="title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981" name="Google Shape;981;p65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982" name="Google Shape;982;p6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65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985" name="Google Shape;985;p6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65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66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990" name="Google Shape;990;p6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66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993" name="Google Shape;993;p6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6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96" name="Google Shape;996;p6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7" name="Google Shape;997;p6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98" name="Google Shape;998;p6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9" name="Google Shape;999;p6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6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6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2" name="Google Shape;1002;p66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003" name="Google Shape;1003;p6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66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006" name="Google Shape;1006;p6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66"/>
          <p:cNvSpPr txBox="1"/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9" name="Google Shape;1009;p66"/>
          <p:cNvSpPr txBox="1"/>
          <p:nvPr>
            <p:ph idx="1" type="subTitle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6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012" name="Google Shape;1012;p6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3" name="Google Shape;1013;p6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014" name="Google Shape;1014;p6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5" name="Google Shape;1015;p6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6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6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8" name="Google Shape;1018;p67"/>
          <p:cNvSpPr txBox="1"/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9" name="Google Shape;1019;p67"/>
          <p:cNvSpPr txBox="1"/>
          <p:nvPr>
            <p:ph idx="1" type="subTitle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20" name="Google Shape;1020;p67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1021" name="Google Shape;1021;p6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67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1024" name="Google Shape;1024;p6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67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1027" name="Google Shape;1027;p6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67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1030" name="Google Shape;1030;p6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6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034" name="Google Shape;1034;p6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5" name="Google Shape;1035;p6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036" name="Google Shape;1036;p6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7" name="Google Shape;1037;p6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6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6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0" name="Google Shape;1040;p68"/>
          <p:cNvSpPr txBox="1"/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1" name="Google Shape;1041;p68"/>
          <p:cNvSpPr txBox="1"/>
          <p:nvPr>
            <p:ph idx="1" type="subTitle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6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044" name="Google Shape;1044;p6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6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046" name="Google Shape;1046;p6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7" name="Google Shape;1047;p6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6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6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0" name="Google Shape;1050;p69"/>
          <p:cNvSpPr txBox="1"/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1" name="Google Shape;1051;p69"/>
          <p:cNvSpPr txBox="1"/>
          <p:nvPr>
            <p:ph idx="1" type="subTitle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7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054" name="Google Shape;1054;p7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5" name="Google Shape;1055;p7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056" name="Google Shape;1056;p7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7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7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7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0" name="Google Shape;1060;p70"/>
          <p:cNvSpPr txBox="1"/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1" name="Google Shape;1061;p70"/>
          <p:cNvSpPr txBox="1"/>
          <p:nvPr>
            <p:ph idx="1" type="subTitle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2" name="Google Shape;1062;p70"/>
          <p:cNvSpPr txBox="1"/>
          <p:nvPr>
            <p:ph idx="2" type="title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3" name="Google Shape;1063;p70"/>
          <p:cNvSpPr txBox="1"/>
          <p:nvPr>
            <p:ph idx="3" type="subTitle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70"/>
          <p:cNvSpPr txBox="1"/>
          <p:nvPr>
            <p:ph idx="4" type="title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5" name="Google Shape;1065;p70"/>
          <p:cNvSpPr txBox="1"/>
          <p:nvPr>
            <p:ph idx="5" type="subTitle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70"/>
          <p:cNvSpPr txBox="1"/>
          <p:nvPr>
            <p:ph idx="6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7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069" name="Google Shape;1069;p7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0" name="Google Shape;1070;p7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071" name="Google Shape;1071;p7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2" name="Google Shape;1072;p7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7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7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5" name="Google Shape;1075;p71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6" name="Google Shape;1076;p71"/>
          <p:cNvSpPr txBox="1"/>
          <p:nvPr>
            <p:ph idx="1" type="subTitle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71"/>
          <p:cNvSpPr txBox="1"/>
          <p:nvPr>
            <p:ph idx="2" type="title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8" name="Google Shape;1078;p71"/>
          <p:cNvSpPr txBox="1"/>
          <p:nvPr>
            <p:ph idx="3" type="subTitle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71"/>
          <p:cNvSpPr txBox="1"/>
          <p:nvPr>
            <p:ph idx="4" type="title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0" name="Google Shape;1080;p71"/>
          <p:cNvSpPr txBox="1"/>
          <p:nvPr>
            <p:ph idx="5" type="subTitle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1" name="Google Shape;1081;p71"/>
          <p:cNvSpPr txBox="1"/>
          <p:nvPr>
            <p:ph idx="6" type="title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2" name="Google Shape;1082;p71"/>
          <p:cNvSpPr txBox="1"/>
          <p:nvPr>
            <p:ph idx="7" type="subTitle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71"/>
          <p:cNvSpPr txBox="1"/>
          <p:nvPr>
            <p:ph idx="8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7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086" name="Google Shape;1086;p7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7" name="Google Shape;1087;p7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088" name="Google Shape;1088;p7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89" name="Google Shape;1089;p7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7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7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2" name="Google Shape;1092;p72"/>
          <p:cNvSpPr txBox="1"/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3" name="Google Shape;1093;p72"/>
          <p:cNvSpPr txBox="1"/>
          <p:nvPr>
            <p:ph idx="1" type="subTitle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72"/>
          <p:cNvSpPr txBox="1"/>
          <p:nvPr>
            <p:ph idx="2" type="title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5" name="Google Shape;1095;p72"/>
          <p:cNvSpPr txBox="1"/>
          <p:nvPr>
            <p:ph idx="3" type="subTitle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72"/>
          <p:cNvSpPr txBox="1"/>
          <p:nvPr>
            <p:ph idx="4" type="title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7" name="Google Shape;1097;p72"/>
          <p:cNvSpPr txBox="1"/>
          <p:nvPr>
            <p:ph idx="5" type="subTitle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72"/>
          <p:cNvSpPr txBox="1"/>
          <p:nvPr>
            <p:ph idx="6" type="title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9" name="Google Shape;1099;p72"/>
          <p:cNvSpPr txBox="1"/>
          <p:nvPr>
            <p:ph idx="7" type="subTitle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0" name="Google Shape;1100;p72"/>
          <p:cNvSpPr txBox="1"/>
          <p:nvPr>
            <p:ph idx="8" type="title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1" name="Google Shape;1101;p72"/>
          <p:cNvSpPr txBox="1"/>
          <p:nvPr>
            <p:ph idx="9" type="subTitle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72"/>
          <p:cNvSpPr txBox="1"/>
          <p:nvPr>
            <p:ph idx="13" type="title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3" name="Google Shape;1103;p72"/>
          <p:cNvSpPr txBox="1"/>
          <p:nvPr>
            <p:ph idx="14" type="subTitle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4" name="Google Shape;1104;p72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91" name="Google Shape;91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94" name="Google Shape;9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7" name="Google Shape;97;p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" name="Google Shape;98;p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9" name="Google Shape;99;p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" name="Google Shape;100;p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" name="Google Shape;103;p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04" name="Google Shape;10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07" name="Google Shape;107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8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7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07" name="Google Shape;1107;p7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8" name="Google Shape;1108;p7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109" name="Google Shape;1109;p7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0" name="Google Shape;1110;p7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7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7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3" name="Google Shape;1113;p73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Google Shape;1115;p7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116" name="Google Shape;1116;p7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7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119" name="Google Shape;1119;p7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7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22" name="Google Shape;1122;p7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3" name="Google Shape;1123;p7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124" name="Google Shape;1124;p7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5" name="Google Shape;1125;p7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7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7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8" name="Google Shape;1128;p74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129" name="Google Shape;1129;p7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74"/>
          <p:cNvSpPr txBox="1"/>
          <p:nvPr>
            <p:ph idx="1" type="body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32" name="Google Shape;1132;p7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75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135" name="Google Shape;1135;p7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75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138" name="Google Shape;1138;p7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7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41" name="Google Shape;1141;p7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2" name="Google Shape;1142;p7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143" name="Google Shape;1143;p7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4" name="Google Shape;1144;p7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7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7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7" name="Google Shape;1147;p75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148" name="Google Shape;1148;p7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75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1151" name="Google Shape;1151;p75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5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75"/>
          <p:cNvSpPr txBox="1"/>
          <p:nvPr>
            <p:ph hasCustomPrompt="1" type="title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54" name="Google Shape;1154;p75"/>
          <p:cNvSpPr txBox="1"/>
          <p:nvPr>
            <p:ph idx="1" type="subTitle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5" name="Google Shape;1155;p75"/>
          <p:cNvSpPr txBox="1"/>
          <p:nvPr>
            <p:ph hasCustomPrompt="1" idx="2" type="title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56" name="Google Shape;1156;p75"/>
          <p:cNvSpPr txBox="1"/>
          <p:nvPr>
            <p:ph idx="3" type="subTitle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76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1159" name="Google Shape;1159;p7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7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162" name="Google Shape;1162;p7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7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165" name="Google Shape;1165;p7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7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68" name="Google Shape;1168;p7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9" name="Google Shape;1169;p7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170" name="Google Shape;1170;p7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71" name="Google Shape;1171;p7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7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7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4" name="Google Shape;1174;p76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1175" name="Google Shape;1175;p7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76"/>
          <p:cNvSpPr txBox="1"/>
          <p:nvPr>
            <p:ph idx="1" type="subTitle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76"/>
          <p:cNvSpPr txBox="1"/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79" name="Google Shape;1179;p76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1180" name="Google Shape;1180;p7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2" name="Google Shape;1182;p76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2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7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5" name="Google Shape;1185;p7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6" name="Google Shape;1186;p7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187" name="Google Shape;1187;p7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88" name="Google Shape;1188;p7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7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7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solidFill>
          <a:srgbClr val="FFD966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7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193" name="Google Shape;1193;p7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7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196" name="Google Shape;1196;p7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7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99" name="Google Shape;1199;p7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0" name="Google Shape;1200;p7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1" name="Google Shape;1201;p7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02" name="Google Shape;1202;p7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7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7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5" name="Google Shape;1205;p7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206" name="Google Shape;1206;p7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7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209" name="Google Shape;1209;p7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D966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80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216" name="Google Shape;1216;p8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80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219" name="Google Shape;1219;p8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8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222" name="Google Shape;1222;p8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3" name="Google Shape;1223;p8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24" name="Google Shape;1224;p8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25" name="Google Shape;1225;p8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8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8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8" name="Google Shape;1228;p80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29" name="Google Shape;1229;p80"/>
          <p:cNvSpPr txBox="1"/>
          <p:nvPr>
            <p:ph idx="1" type="subTitle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30" name="Google Shape;1230;p80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231" name="Google Shape;1231;p8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3" name="Google Shape;1233;p80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234" name="Google Shape;1234;p8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8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238" name="Google Shape;1238;p8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9" name="Google Shape;1239;p8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40" name="Google Shape;1240;p8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1" name="Google Shape;1241;p8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8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8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4" name="Google Shape;1244;p81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1245" name="Google Shape;1245;p8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81"/>
          <p:cNvSpPr txBox="1"/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8" name="Google Shape;1248;p81"/>
          <p:cNvSpPr txBox="1"/>
          <p:nvPr>
            <p:ph hasCustomPrompt="1" idx="2" type="title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9" name="Google Shape;1249;p81"/>
          <p:cNvSpPr txBox="1"/>
          <p:nvPr>
            <p:ph idx="1" type="subTitle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50" name="Google Shape;1250;p81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1251" name="Google Shape;1251;p8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8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255" name="Google Shape;1255;p8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6" name="Google Shape;1256;p8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57" name="Google Shape;1257;p8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58" name="Google Shape;1258;p8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8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8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1" name="Google Shape;1261;p8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62" name="Google Shape;1262;p8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8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265" name="Google Shape;1265;p8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8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67" name="Google Shape;1267;p8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8" name="Google Shape;1268;p8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8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8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1" name="Google Shape;1271;p83"/>
          <p:cNvSpPr txBox="1"/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2" name="Google Shape;1272;p83"/>
          <p:cNvSpPr txBox="1"/>
          <p:nvPr>
            <p:ph idx="2" type="title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3" name="Google Shape;1273;p83"/>
          <p:cNvSpPr txBox="1"/>
          <p:nvPr>
            <p:ph idx="1" type="subTitle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4" name="Google Shape;1274;p83"/>
          <p:cNvSpPr txBox="1"/>
          <p:nvPr>
            <p:ph idx="3" type="subTitle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5" name="Google Shape;1275;p83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9"/>
          <p:cNvSpPr txBox="1"/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8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278" name="Google Shape;1278;p8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9" name="Google Shape;1279;p8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80" name="Google Shape;1280;p8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1" name="Google Shape;1281;p8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8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8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4" name="Google Shape;1284;p8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8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287" name="Google Shape;1287;p8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8" name="Google Shape;1288;p8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89" name="Google Shape;1289;p8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90" name="Google Shape;1290;p8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8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8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3" name="Google Shape;1293;p85"/>
          <p:cNvSpPr txBox="1"/>
          <p:nvPr>
            <p:ph idx="1" type="subTitle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294" name="Google Shape;1294;p85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8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297" name="Google Shape;1297;p8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8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8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00" name="Google Shape;1300;p8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8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8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303" name="Google Shape;1303;p8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4" name="Google Shape;1304;p8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305" name="Google Shape;1305;p8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06" name="Google Shape;1306;p8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8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8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9" name="Google Shape;1309;p8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310" name="Google Shape;1310;p8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2" name="Google Shape;1312;p8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313" name="Google Shape;1313;p8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5" name="Google Shape;1315;p86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Google Shape;1317;p87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318" name="Google Shape;1318;p8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87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321" name="Google Shape;1321;p8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8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324" name="Google Shape;1324;p8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5" name="Google Shape;1325;p8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326" name="Google Shape;1326;p8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27" name="Google Shape;1327;p8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8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8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0" name="Google Shape;1330;p87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331" name="Google Shape;1331;p8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3" name="Google Shape;1333;p87"/>
          <p:cNvSpPr txBox="1"/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4" name="Google Shape;1334;p87"/>
          <p:cNvSpPr txBox="1"/>
          <p:nvPr>
            <p:ph idx="1" type="subTitle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35" name="Google Shape;1335;p87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36" name="Google Shape;1336;p87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88"/>
          <p:cNvSpPr txBox="1"/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89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342" name="Google Shape;1342;p8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Google Shape;1344;p89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45" name="Google Shape;1345;p8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Google Shape;1347;p8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348" name="Google Shape;1348;p8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9" name="Google Shape;1349;p8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350" name="Google Shape;1350;p8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1" name="Google Shape;1351;p8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8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8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89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1355" name="Google Shape;1355;p8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89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1358" name="Google Shape;1358;p8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89"/>
          <p:cNvSpPr txBox="1"/>
          <p:nvPr>
            <p:ph hasCustomPrompt="1" type="title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1" name="Google Shape;1361;p89"/>
          <p:cNvSpPr txBox="1"/>
          <p:nvPr>
            <p:ph idx="1" type="subTitle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9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365" name="Google Shape;1365;p9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6" name="Google Shape;1366;p9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367" name="Google Shape;1367;p9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8" name="Google Shape;1368;p9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9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9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1" name="Google Shape;1371;p91"/>
          <p:cNvSpPr txBox="1"/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2" name="Google Shape;1372;p91"/>
          <p:cNvSpPr txBox="1"/>
          <p:nvPr>
            <p:ph idx="1" type="subTitle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3" name="Google Shape;1373;p91"/>
          <p:cNvSpPr txBox="1"/>
          <p:nvPr>
            <p:ph hasCustomPrompt="1" idx="2" type="title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74" name="Google Shape;1374;p91"/>
          <p:cNvSpPr txBox="1"/>
          <p:nvPr>
            <p:ph idx="3" type="title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5" name="Google Shape;1375;p91"/>
          <p:cNvSpPr txBox="1"/>
          <p:nvPr>
            <p:ph idx="4" type="subTitle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91"/>
          <p:cNvSpPr txBox="1"/>
          <p:nvPr>
            <p:ph hasCustomPrompt="1" idx="5" type="title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77" name="Google Shape;1377;p91"/>
          <p:cNvSpPr txBox="1"/>
          <p:nvPr>
            <p:ph idx="6" type="title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8" name="Google Shape;1378;p91"/>
          <p:cNvSpPr txBox="1"/>
          <p:nvPr>
            <p:ph idx="7" type="subTitle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9" name="Google Shape;1379;p91"/>
          <p:cNvSpPr txBox="1"/>
          <p:nvPr>
            <p:ph hasCustomPrompt="1" idx="8" type="title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80" name="Google Shape;1380;p91"/>
          <p:cNvSpPr txBox="1"/>
          <p:nvPr>
            <p:ph idx="9" type="title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1" name="Google Shape;1381;p91"/>
          <p:cNvSpPr txBox="1"/>
          <p:nvPr>
            <p:ph idx="13" type="subTitle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2" name="Google Shape;1382;p91"/>
          <p:cNvSpPr txBox="1"/>
          <p:nvPr>
            <p:ph hasCustomPrompt="1" idx="14" type="title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383" name="Google Shape;1383;p91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384" name="Google Shape;1384;p9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91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387" name="Google Shape;1387;p9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9" name="Google Shape;1389;p91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92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1392" name="Google Shape;1392;p9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92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395" name="Google Shape;1395;p9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7" name="Google Shape;1397;p9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398" name="Google Shape;1398;p9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9" name="Google Shape;1399;p9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00" name="Google Shape;1400;p9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1" name="Google Shape;1401;p9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9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9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4" name="Google Shape;1404;p92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405" name="Google Shape;1405;p9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9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92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408" name="Google Shape;1408;p9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0" name="Google Shape;1410;p92"/>
          <p:cNvSpPr txBox="1"/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1" name="Google Shape;1411;p92"/>
          <p:cNvSpPr txBox="1"/>
          <p:nvPr>
            <p:ph idx="1" type="subTitle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9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14" name="Google Shape;1414;p9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5" name="Google Shape;1415;p9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16" name="Google Shape;1416;p9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7" name="Google Shape;1417;p9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9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9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0" name="Google Shape;1420;p93"/>
          <p:cNvSpPr txBox="1"/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1" name="Google Shape;1421;p93"/>
          <p:cNvSpPr txBox="1"/>
          <p:nvPr>
            <p:ph idx="1" type="subTitle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22" name="Google Shape;1422;p93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1423" name="Google Shape;1423;p93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93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5" name="Google Shape;1425;p93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1426" name="Google Shape;1426;p93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93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93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1429" name="Google Shape;1429;p93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93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93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1432" name="Google Shape;1432;p93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93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9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36" name="Google Shape;1436;p9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9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38" name="Google Shape;1438;p9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39" name="Google Shape;1439;p9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9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9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2" name="Google Shape;1442;p94"/>
          <p:cNvSpPr txBox="1"/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3" name="Google Shape;1443;p94"/>
          <p:cNvSpPr txBox="1"/>
          <p:nvPr>
            <p:ph idx="1" type="subTitle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9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46" name="Google Shape;1446;p9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9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48" name="Google Shape;1448;p9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9" name="Google Shape;1449;p9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9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9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2" name="Google Shape;1452;p95"/>
          <p:cNvSpPr txBox="1"/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3" name="Google Shape;1453;p95"/>
          <p:cNvSpPr txBox="1"/>
          <p:nvPr>
            <p:ph idx="1" type="subTitle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5" name="Google Shape;1455;p9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56" name="Google Shape;1456;p9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7" name="Google Shape;1457;p9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58" name="Google Shape;1458;p9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59" name="Google Shape;1459;p9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9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9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2" name="Google Shape;1462;p96"/>
          <p:cNvSpPr txBox="1"/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3" name="Google Shape;1463;p96"/>
          <p:cNvSpPr txBox="1"/>
          <p:nvPr>
            <p:ph idx="1" type="subTitle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4" name="Google Shape;1464;p96"/>
          <p:cNvSpPr txBox="1"/>
          <p:nvPr>
            <p:ph idx="2" type="title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5" name="Google Shape;1465;p96"/>
          <p:cNvSpPr txBox="1"/>
          <p:nvPr>
            <p:ph idx="3" type="subTitle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6" name="Google Shape;1466;p96"/>
          <p:cNvSpPr txBox="1"/>
          <p:nvPr>
            <p:ph idx="4" type="title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7" name="Google Shape;1467;p96"/>
          <p:cNvSpPr txBox="1"/>
          <p:nvPr>
            <p:ph idx="5" type="subTitle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8" name="Google Shape;1468;p96"/>
          <p:cNvSpPr txBox="1"/>
          <p:nvPr>
            <p:ph idx="6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9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71" name="Google Shape;1471;p9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2" name="Google Shape;1472;p9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73" name="Google Shape;1473;p9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4" name="Google Shape;1474;p9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9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9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7" name="Google Shape;1477;p97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8" name="Google Shape;1478;p97"/>
          <p:cNvSpPr txBox="1"/>
          <p:nvPr>
            <p:ph idx="1" type="subTitle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9" name="Google Shape;1479;p97"/>
          <p:cNvSpPr txBox="1"/>
          <p:nvPr>
            <p:ph idx="2" type="title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0" name="Google Shape;1480;p97"/>
          <p:cNvSpPr txBox="1"/>
          <p:nvPr>
            <p:ph idx="3" type="subTitle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1" name="Google Shape;1481;p97"/>
          <p:cNvSpPr txBox="1"/>
          <p:nvPr>
            <p:ph idx="4" type="title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2" name="Google Shape;1482;p97"/>
          <p:cNvSpPr txBox="1"/>
          <p:nvPr>
            <p:ph idx="5" type="subTitle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3" name="Google Shape;1483;p97"/>
          <p:cNvSpPr txBox="1"/>
          <p:nvPr>
            <p:ph idx="6" type="title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4" name="Google Shape;1484;p97"/>
          <p:cNvSpPr txBox="1"/>
          <p:nvPr>
            <p:ph idx="7" type="subTitle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5" name="Google Shape;1485;p97"/>
          <p:cNvSpPr txBox="1"/>
          <p:nvPr>
            <p:ph idx="8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1487;p9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88" name="Google Shape;1488;p9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9" name="Google Shape;1489;p9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90" name="Google Shape;1490;p9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91" name="Google Shape;1491;p9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9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9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4" name="Google Shape;1494;p98"/>
          <p:cNvSpPr txBox="1"/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5" name="Google Shape;1495;p98"/>
          <p:cNvSpPr txBox="1"/>
          <p:nvPr>
            <p:ph idx="1" type="subTitle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6" name="Google Shape;1496;p98"/>
          <p:cNvSpPr txBox="1"/>
          <p:nvPr>
            <p:ph idx="2" type="title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7" name="Google Shape;1497;p98"/>
          <p:cNvSpPr txBox="1"/>
          <p:nvPr>
            <p:ph idx="3" type="subTitle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8" name="Google Shape;1498;p98"/>
          <p:cNvSpPr txBox="1"/>
          <p:nvPr>
            <p:ph idx="4" type="title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9" name="Google Shape;1499;p98"/>
          <p:cNvSpPr txBox="1"/>
          <p:nvPr>
            <p:ph idx="5" type="subTitle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0" name="Google Shape;1500;p98"/>
          <p:cNvSpPr txBox="1"/>
          <p:nvPr>
            <p:ph idx="6" type="title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1" name="Google Shape;1501;p98"/>
          <p:cNvSpPr txBox="1"/>
          <p:nvPr>
            <p:ph idx="7" type="subTitle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2" name="Google Shape;1502;p98"/>
          <p:cNvSpPr txBox="1"/>
          <p:nvPr>
            <p:ph idx="8" type="title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3" name="Google Shape;1503;p98"/>
          <p:cNvSpPr txBox="1"/>
          <p:nvPr>
            <p:ph idx="9" type="subTitle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98"/>
          <p:cNvSpPr txBox="1"/>
          <p:nvPr>
            <p:ph idx="13" type="title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5" name="Google Shape;1505;p98"/>
          <p:cNvSpPr txBox="1"/>
          <p:nvPr>
            <p:ph idx="14" type="subTitle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98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9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09" name="Google Shape;1509;p9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0" name="Google Shape;1510;p9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511" name="Google Shape;1511;p9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2" name="Google Shape;1512;p9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9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9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5" name="Google Shape;1515;p9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7" name="Google Shape;1517;p100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518" name="Google Shape;1518;p10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0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100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521" name="Google Shape;1521;p10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0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3" name="Google Shape;1523;p10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24" name="Google Shape;1524;p10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5" name="Google Shape;1525;p10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526" name="Google Shape;1526;p10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7" name="Google Shape;1527;p10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10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0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0" name="Google Shape;1530;p100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531" name="Google Shape;1531;p100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00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3" name="Google Shape;1533;p100"/>
          <p:cNvSpPr txBox="1"/>
          <p:nvPr>
            <p:ph idx="1" type="body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4" name="Google Shape;1534;p10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101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537" name="Google Shape;1537;p10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0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9" name="Google Shape;1539;p101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540" name="Google Shape;1540;p10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0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2" name="Google Shape;1542;p10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43" name="Google Shape;1543;p10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4" name="Google Shape;1544;p10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545" name="Google Shape;1545;p10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46" name="Google Shape;1546;p10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10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0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9" name="Google Shape;1549;p101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550" name="Google Shape;1550;p10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0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101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1553" name="Google Shape;1553;p10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0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101"/>
          <p:cNvSpPr txBox="1"/>
          <p:nvPr>
            <p:ph hasCustomPrompt="1" type="title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6" name="Google Shape;1556;p101"/>
          <p:cNvSpPr txBox="1"/>
          <p:nvPr>
            <p:ph idx="1" type="subTitle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7" name="Google Shape;1557;p101"/>
          <p:cNvSpPr txBox="1"/>
          <p:nvPr>
            <p:ph hasCustomPrompt="1" idx="2" type="title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8" name="Google Shape;1558;p101"/>
          <p:cNvSpPr txBox="1"/>
          <p:nvPr>
            <p:ph idx="3" type="subTitle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102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1561" name="Google Shape;1561;p10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10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564" name="Google Shape;1564;p10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10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567" name="Google Shape;1567;p10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0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9" name="Google Shape;1569;p10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70" name="Google Shape;1570;p10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1" name="Google Shape;1571;p10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572" name="Google Shape;1572;p10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73" name="Google Shape;1573;p10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10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10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6" name="Google Shape;1576;p102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1577" name="Google Shape;1577;p10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9" name="Google Shape;1579;p102"/>
          <p:cNvSpPr txBox="1"/>
          <p:nvPr>
            <p:ph idx="1" type="subTitle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p102"/>
          <p:cNvSpPr txBox="1"/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81" name="Google Shape;1581;p102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1582" name="Google Shape;1582;p10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0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4" name="Google Shape;1584;p102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2"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6" name="Google Shape;1586;p10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87" name="Google Shape;1587;p10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fmla="val 273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640000" dist="142875">
                <a:srgbClr val="2D2E2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8" name="Google Shape;1588;p10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589" name="Google Shape;1589;p10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90" name="Google Shape;1590;p10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0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0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6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theme" Target="../theme/theme6.xml"/><Relationship Id="rId25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6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96.xml"/><Relationship Id="rId24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26" Type="http://schemas.openxmlformats.org/officeDocument/2006/relationships/theme" Target="../theme/theme4.xml"/><Relationship Id="rId25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3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2.xml"/><Relationship Id="rId21" Type="http://schemas.openxmlformats.org/officeDocument/2006/relationships/slideLayout" Target="../slideLayouts/slideLayout121.xml"/><Relationship Id="rId24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26" Type="http://schemas.openxmlformats.org/officeDocument/2006/relationships/theme" Target="../theme/theme5.xml"/><Relationship Id="rId25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18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47.xml"/><Relationship Id="rId21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9.xml"/><Relationship Id="rId23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26" Type="http://schemas.openxmlformats.org/officeDocument/2006/relationships/theme" Target="../theme/theme7.xml"/><Relationship Id="rId25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2.xml"/><Relationship Id="rId8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37.xml"/><Relationship Id="rId15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b="1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b="1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27"/>
          <p:cNvSpPr txBox="1"/>
          <p:nvPr>
            <p:ph idx="1" type="body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3"/>
          <p:cNvSpPr txBox="1"/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b="1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1" name="Google Shape;811;p53"/>
          <p:cNvSpPr txBox="1"/>
          <p:nvPr>
            <p:ph idx="1" type="body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79"/>
          <p:cNvSpPr txBox="1"/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b="1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3" name="Google Shape;1213;p79"/>
          <p:cNvSpPr txBox="1"/>
          <p:nvPr>
            <p:ph idx="1" type="body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05"/>
          <p:cNvSpPr txBox="1"/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b="1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5" name="Google Shape;1615;p105"/>
          <p:cNvSpPr txBox="1"/>
          <p:nvPr>
            <p:ph idx="1" type="body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31"/>
          <p:cNvSpPr txBox="1"/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b="1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7" name="Google Shape;2017;p131"/>
          <p:cNvSpPr txBox="1"/>
          <p:nvPr>
            <p:ph idx="1" type="body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157"/>
          <p:cNvSpPr/>
          <p:nvPr/>
        </p:nvSpPr>
        <p:spPr>
          <a:xfrm>
            <a:off x="2306100" y="3476805"/>
            <a:ext cx="4531800" cy="441000"/>
          </a:xfrm>
          <a:prstGeom prst="roundRect">
            <a:avLst>
              <a:gd fmla="val 6740" name="adj"/>
            </a:avLst>
          </a:prstGeom>
          <a:solidFill>
            <a:srgbClr val="F6F2E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157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ASP Project 2023</a:t>
            </a:r>
            <a:endParaRPr/>
          </a:p>
        </p:txBody>
      </p:sp>
      <p:sp>
        <p:nvSpPr>
          <p:cNvPr id="2423" name="Google Shape;2423;p157"/>
          <p:cNvSpPr txBox="1"/>
          <p:nvPr>
            <p:ph idx="1" type="subTitle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DA_NYAAA : Alena, Cai Jun, Lya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8" name="Google Shape;2428;p158"/>
          <p:cNvGrpSpPr/>
          <p:nvPr/>
        </p:nvGrpSpPr>
        <p:grpSpPr>
          <a:xfrm>
            <a:off x="579820" y="1172968"/>
            <a:ext cx="2244561" cy="1331267"/>
            <a:chOff x="2625225" y="855400"/>
            <a:chExt cx="1307714" cy="899687"/>
          </a:xfrm>
        </p:grpSpPr>
        <p:sp>
          <p:nvSpPr>
            <p:cNvPr id="2429" name="Google Shape;2429;p15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58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1" name="Google Shape;2431;p158"/>
          <p:cNvSpPr txBox="1"/>
          <p:nvPr>
            <p:ph type="title"/>
          </p:nvPr>
        </p:nvSpPr>
        <p:spPr>
          <a:xfrm>
            <a:off x="608424" y="1698825"/>
            <a:ext cx="2206200" cy="4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Project Description</a:t>
            </a:r>
            <a:endParaRPr sz="1500"/>
          </a:p>
        </p:txBody>
      </p:sp>
      <p:sp>
        <p:nvSpPr>
          <p:cNvPr id="2432" name="Google Shape;2432;p158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2433" name="Google Shape;2433;p158"/>
          <p:cNvSpPr txBox="1"/>
          <p:nvPr>
            <p:ph idx="2" type="title"/>
          </p:nvPr>
        </p:nvSpPr>
        <p:spPr>
          <a:xfrm>
            <a:off x="2261650" y="1453250"/>
            <a:ext cx="6441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01</a:t>
            </a:r>
            <a:endParaRPr sz="1600"/>
          </a:p>
        </p:txBody>
      </p:sp>
      <p:grpSp>
        <p:nvGrpSpPr>
          <p:cNvPr id="2434" name="Google Shape;2434;p158"/>
          <p:cNvGrpSpPr/>
          <p:nvPr/>
        </p:nvGrpSpPr>
        <p:grpSpPr>
          <a:xfrm>
            <a:off x="3409032" y="1172968"/>
            <a:ext cx="2244561" cy="1331267"/>
            <a:chOff x="2625225" y="855400"/>
            <a:chExt cx="1307714" cy="899687"/>
          </a:xfrm>
        </p:grpSpPr>
        <p:sp>
          <p:nvSpPr>
            <p:cNvPr id="2435" name="Google Shape;2435;p15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58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7" name="Google Shape;2437;p158"/>
          <p:cNvSpPr txBox="1"/>
          <p:nvPr>
            <p:ph type="title"/>
          </p:nvPr>
        </p:nvSpPr>
        <p:spPr>
          <a:xfrm>
            <a:off x="3428224" y="1698825"/>
            <a:ext cx="2206200" cy="4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Exploratory Analysis</a:t>
            </a:r>
            <a:endParaRPr sz="1500"/>
          </a:p>
        </p:txBody>
      </p:sp>
      <p:sp>
        <p:nvSpPr>
          <p:cNvPr id="2438" name="Google Shape;2438;p158"/>
          <p:cNvSpPr txBox="1"/>
          <p:nvPr>
            <p:ph idx="2" type="title"/>
          </p:nvPr>
        </p:nvSpPr>
        <p:spPr>
          <a:xfrm>
            <a:off x="5090863" y="1453250"/>
            <a:ext cx="6441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02</a:t>
            </a:r>
            <a:endParaRPr sz="1600"/>
          </a:p>
        </p:txBody>
      </p:sp>
      <p:grpSp>
        <p:nvGrpSpPr>
          <p:cNvPr id="2439" name="Google Shape;2439;p158"/>
          <p:cNvGrpSpPr/>
          <p:nvPr/>
        </p:nvGrpSpPr>
        <p:grpSpPr>
          <a:xfrm>
            <a:off x="6247995" y="1172980"/>
            <a:ext cx="2244561" cy="1331267"/>
            <a:chOff x="2625225" y="855400"/>
            <a:chExt cx="1307714" cy="899687"/>
          </a:xfrm>
        </p:grpSpPr>
        <p:sp>
          <p:nvSpPr>
            <p:cNvPr id="2440" name="Google Shape;2440;p15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58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2" name="Google Shape;2442;p158"/>
          <p:cNvSpPr txBox="1"/>
          <p:nvPr>
            <p:ph type="title"/>
          </p:nvPr>
        </p:nvSpPr>
        <p:spPr>
          <a:xfrm>
            <a:off x="6238249" y="1698813"/>
            <a:ext cx="2206200" cy="4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Data Cleansing </a:t>
            </a:r>
            <a:endParaRPr sz="1500"/>
          </a:p>
        </p:txBody>
      </p:sp>
      <p:sp>
        <p:nvSpPr>
          <p:cNvPr id="2443" name="Google Shape;2443;p158"/>
          <p:cNvSpPr txBox="1"/>
          <p:nvPr>
            <p:ph idx="2" type="title"/>
          </p:nvPr>
        </p:nvSpPr>
        <p:spPr>
          <a:xfrm>
            <a:off x="7929825" y="1453263"/>
            <a:ext cx="6441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03</a:t>
            </a:r>
            <a:endParaRPr sz="1600"/>
          </a:p>
        </p:txBody>
      </p:sp>
      <p:grpSp>
        <p:nvGrpSpPr>
          <p:cNvPr id="2444" name="Google Shape;2444;p158"/>
          <p:cNvGrpSpPr/>
          <p:nvPr/>
        </p:nvGrpSpPr>
        <p:grpSpPr>
          <a:xfrm>
            <a:off x="1975657" y="3068593"/>
            <a:ext cx="2244561" cy="1331267"/>
            <a:chOff x="2625225" y="855400"/>
            <a:chExt cx="1307714" cy="899687"/>
          </a:xfrm>
        </p:grpSpPr>
        <p:sp>
          <p:nvSpPr>
            <p:cNvPr id="2445" name="Google Shape;2445;p15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58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7" name="Google Shape;2447;p158"/>
          <p:cNvSpPr txBox="1"/>
          <p:nvPr>
            <p:ph type="title"/>
          </p:nvPr>
        </p:nvSpPr>
        <p:spPr>
          <a:xfrm>
            <a:off x="2020762" y="3601000"/>
            <a:ext cx="2206200" cy="4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Data Visualisation Analysis</a:t>
            </a:r>
            <a:endParaRPr sz="1500"/>
          </a:p>
        </p:txBody>
      </p:sp>
      <p:sp>
        <p:nvSpPr>
          <p:cNvPr id="2448" name="Google Shape;2448;p158"/>
          <p:cNvSpPr txBox="1"/>
          <p:nvPr>
            <p:ph idx="2" type="title"/>
          </p:nvPr>
        </p:nvSpPr>
        <p:spPr>
          <a:xfrm>
            <a:off x="3657488" y="3348875"/>
            <a:ext cx="6441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04</a:t>
            </a:r>
            <a:endParaRPr sz="1600"/>
          </a:p>
        </p:txBody>
      </p:sp>
      <p:grpSp>
        <p:nvGrpSpPr>
          <p:cNvPr id="2449" name="Google Shape;2449;p158"/>
          <p:cNvGrpSpPr/>
          <p:nvPr/>
        </p:nvGrpSpPr>
        <p:grpSpPr>
          <a:xfrm>
            <a:off x="4842407" y="3068605"/>
            <a:ext cx="2244561" cy="1331267"/>
            <a:chOff x="2625225" y="855400"/>
            <a:chExt cx="1307714" cy="899687"/>
          </a:xfrm>
        </p:grpSpPr>
        <p:sp>
          <p:nvSpPr>
            <p:cNvPr id="2450" name="Google Shape;2450;p15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58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2" name="Google Shape;2452;p158"/>
          <p:cNvSpPr txBox="1"/>
          <p:nvPr>
            <p:ph type="title"/>
          </p:nvPr>
        </p:nvSpPr>
        <p:spPr>
          <a:xfrm>
            <a:off x="4842412" y="3600988"/>
            <a:ext cx="2206200" cy="4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Q&amp;A Segment</a:t>
            </a:r>
            <a:endParaRPr sz="1500"/>
          </a:p>
        </p:txBody>
      </p:sp>
      <p:sp>
        <p:nvSpPr>
          <p:cNvPr id="2453" name="Google Shape;2453;p158"/>
          <p:cNvSpPr txBox="1"/>
          <p:nvPr>
            <p:ph idx="2" type="title"/>
          </p:nvPr>
        </p:nvSpPr>
        <p:spPr>
          <a:xfrm>
            <a:off x="6524238" y="3348888"/>
            <a:ext cx="6441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05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159"/>
          <p:cNvSpPr/>
          <p:nvPr/>
        </p:nvSpPr>
        <p:spPr>
          <a:xfrm>
            <a:off x="1509900" y="1619175"/>
            <a:ext cx="6124200" cy="22341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159"/>
          <p:cNvSpPr txBox="1"/>
          <p:nvPr>
            <p:ph idx="15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sp>
        <p:nvSpPr>
          <p:cNvPr id="2460" name="Google Shape;2460;p159"/>
          <p:cNvSpPr txBox="1"/>
          <p:nvPr>
            <p:ph type="title"/>
          </p:nvPr>
        </p:nvSpPr>
        <p:spPr>
          <a:xfrm>
            <a:off x="1905025" y="1906275"/>
            <a:ext cx="5334000" cy="16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The purpose of the project given is to gain insight in the number of travellers from the top 3 countries </a:t>
            </a:r>
            <a:r>
              <a:rPr lang="en-GB" sz="2000"/>
              <a:t>in a specific region </a:t>
            </a:r>
            <a:r>
              <a:rPr lang="en-GB" sz="2000"/>
              <a:t>to Singapore over the course of 10 years.</a:t>
            </a:r>
            <a:endParaRPr sz="2000"/>
          </a:p>
        </p:txBody>
      </p:sp>
      <p:grpSp>
        <p:nvGrpSpPr>
          <p:cNvPr id="2461" name="Google Shape;2461;p159"/>
          <p:cNvGrpSpPr/>
          <p:nvPr/>
        </p:nvGrpSpPr>
        <p:grpSpPr>
          <a:xfrm>
            <a:off x="89360" y="4030183"/>
            <a:ext cx="1950456" cy="1054434"/>
            <a:chOff x="2625225" y="855400"/>
            <a:chExt cx="1307714" cy="899687"/>
          </a:xfrm>
        </p:grpSpPr>
        <p:sp>
          <p:nvSpPr>
            <p:cNvPr id="2462" name="Google Shape;2462;p15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59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4" name="Google Shape;2464;p159"/>
          <p:cNvGrpSpPr/>
          <p:nvPr/>
        </p:nvGrpSpPr>
        <p:grpSpPr>
          <a:xfrm>
            <a:off x="6812845" y="617068"/>
            <a:ext cx="2244561" cy="1331267"/>
            <a:chOff x="2625225" y="855400"/>
            <a:chExt cx="1307714" cy="899687"/>
          </a:xfrm>
        </p:grpSpPr>
        <p:sp>
          <p:nvSpPr>
            <p:cNvPr id="2465" name="Google Shape;2465;p15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59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7" name="Google Shape;2467;p159"/>
          <p:cNvGrpSpPr/>
          <p:nvPr/>
        </p:nvGrpSpPr>
        <p:grpSpPr>
          <a:xfrm>
            <a:off x="405217" y="1074547"/>
            <a:ext cx="1155235" cy="664599"/>
            <a:chOff x="2625225" y="855400"/>
            <a:chExt cx="1307714" cy="899687"/>
          </a:xfrm>
        </p:grpSpPr>
        <p:sp>
          <p:nvSpPr>
            <p:cNvPr id="2468" name="Google Shape;2468;p15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59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160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Analysis</a:t>
            </a:r>
            <a:endParaRPr/>
          </a:p>
        </p:txBody>
      </p:sp>
      <p:sp>
        <p:nvSpPr>
          <p:cNvPr id="2475" name="Google Shape;2475;p160"/>
          <p:cNvSpPr txBox="1"/>
          <p:nvPr>
            <p:ph type="title"/>
          </p:nvPr>
        </p:nvSpPr>
        <p:spPr>
          <a:xfrm>
            <a:off x="550650" y="1014725"/>
            <a:ext cx="5950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dataset contain the following:</a:t>
            </a:r>
            <a:endParaRPr/>
          </a:p>
        </p:txBody>
      </p:sp>
      <p:graphicFrame>
        <p:nvGraphicFramePr>
          <p:cNvPr id="2476" name="Google Shape;2476;p160"/>
          <p:cNvGraphicFramePr/>
          <p:nvPr/>
        </p:nvGraphicFramePr>
        <p:xfrm>
          <a:off x="720025" y="14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{CAD85F79-3366-49FF-80F5-A138E7D08100}</a:tableStyleId>
              </a:tblPr>
              <a:tblGrid>
                <a:gridCol w="1654125"/>
                <a:gridCol w="6108850"/>
              </a:tblGrid>
              <a:tr h="7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Dimension</a:t>
                      </a:r>
                      <a:endParaRPr b="1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Rows: 5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Columns : 35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  <a:tr h="169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Column’s names</a:t>
                      </a:r>
                      <a:endParaRPr b="1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Char char="+"/>
                      </a:pPr>
                      <a:r>
                        <a:rPr b="1"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datatype</a:t>
                      </a:r>
                      <a:endParaRPr b="1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Brunei Darussalam - Myanmar       object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Japan - Netherlands                        int64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Greece                                           object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Belgium &amp; Luxembourg                 object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Switzerland  - </a:t>
                      </a: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Africa </a:t>
                      </a: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                      int64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  <a:tr h="45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Missing data </a:t>
                      </a:r>
                      <a:endParaRPr b="1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(NaN)</a:t>
                      </a:r>
                      <a:endParaRPr b="1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Brunei Darussalam, Indonesia, Malaysia, </a:t>
                      </a: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Philippines</a:t>
                      </a: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, Thailand, Vietnam, </a:t>
                      </a: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Myanmar</a:t>
                      </a:r>
                      <a:r>
                        <a:rPr lang="en-GB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, Austria, Belgium &amp; Luxembourg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161"/>
          <p:cNvGrpSpPr/>
          <p:nvPr/>
        </p:nvGrpSpPr>
        <p:grpSpPr>
          <a:xfrm>
            <a:off x="1732547" y="1144887"/>
            <a:ext cx="5678918" cy="3463325"/>
            <a:chOff x="2333960" y="2049193"/>
            <a:chExt cx="1137900" cy="861417"/>
          </a:xfrm>
        </p:grpSpPr>
        <p:sp>
          <p:nvSpPr>
            <p:cNvPr id="2482" name="Google Shape;2482;p161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fmla="val 6278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0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61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fmla="val 5762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040000" dist="952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4" name="Google Shape;2484;p161"/>
          <p:cNvSpPr txBox="1"/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Cleansing</a:t>
            </a:r>
            <a:endParaRPr/>
          </a:p>
        </p:txBody>
      </p:sp>
      <p:sp>
        <p:nvSpPr>
          <p:cNvPr id="2485" name="Google Shape;2485;p161"/>
          <p:cNvSpPr txBox="1"/>
          <p:nvPr>
            <p:ph idx="1" type="subTitle"/>
          </p:nvPr>
        </p:nvSpPr>
        <p:spPr>
          <a:xfrm>
            <a:off x="2478763" y="1898100"/>
            <a:ext cx="41865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-"/>
            </a:pPr>
            <a:r>
              <a:rPr lang="en-GB" sz="1400">
                <a:latin typeface="Varela Round"/>
                <a:ea typeface="Varela Round"/>
                <a:cs typeface="Varela Round"/>
                <a:sym typeface="Varela Round"/>
              </a:rPr>
              <a:t>Convert their data types to Int64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-"/>
            </a:pPr>
            <a:r>
              <a:rPr lang="en-GB" sz="1400">
                <a:latin typeface="Varela Round"/>
                <a:ea typeface="Varela Round"/>
                <a:cs typeface="Varela Round"/>
                <a:sym typeface="Varela Round"/>
              </a:rPr>
              <a:t>Split year &amp; month into 2 different columns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-"/>
            </a:pPr>
            <a:r>
              <a:rPr lang="en-GB" sz="1400">
                <a:latin typeface="Varela Round"/>
                <a:ea typeface="Varela Round"/>
                <a:cs typeface="Varela Round"/>
                <a:sym typeface="Varela Round"/>
              </a:rPr>
              <a:t>Filtering specific region for use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-"/>
            </a:pPr>
            <a:r>
              <a:rPr lang="en-GB" sz="1400">
                <a:latin typeface="Varela Round"/>
                <a:ea typeface="Varela Round"/>
                <a:cs typeface="Varela Round"/>
                <a:sym typeface="Varela Round"/>
              </a:rPr>
              <a:t>Filter the </a:t>
            </a:r>
            <a:r>
              <a:rPr lang="en-GB" sz="1400">
                <a:latin typeface="Varela Round"/>
                <a:ea typeface="Varela Round"/>
                <a:cs typeface="Varela Round"/>
                <a:sym typeface="Varela Round"/>
              </a:rPr>
              <a:t>specific</a:t>
            </a:r>
            <a:r>
              <a:rPr lang="en-GB" sz="1400">
                <a:latin typeface="Varela Round"/>
                <a:ea typeface="Varela Round"/>
                <a:cs typeface="Varela Round"/>
                <a:sym typeface="Varela Round"/>
              </a:rPr>
              <a:t> region into 10 years period (2008 to 2017)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-"/>
            </a:pPr>
            <a:r>
              <a:rPr lang="en-GB" sz="1400">
                <a:latin typeface="Varela Round"/>
                <a:ea typeface="Varela Round"/>
                <a:cs typeface="Varela Round"/>
                <a:sym typeface="Varela Round"/>
              </a:rPr>
              <a:t>Sum the total tourist in each year </a:t>
            </a:r>
            <a:r>
              <a:rPr lang="en-GB" sz="1400">
                <a:latin typeface="Varela Round"/>
                <a:ea typeface="Varela Round"/>
                <a:cs typeface="Varela Round"/>
                <a:sym typeface="Varela Round"/>
              </a:rPr>
              <a:t>according</a:t>
            </a:r>
            <a:r>
              <a:rPr lang="en-GB" sz="1400">
                <a:latin typeface="Varela Round"/>
                <a:ea typeface="Varela Round"/>
                <a:cs typeface="Varela Round"/>
                <a:sym typeface="Varela Round"/>
              </a:rPr>
              <a:t> to the country 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-"/>
            </a:pPr>
            <a:r>
              <a:rPr lang="en-GB" sz="1400">
                <a:latin typeface="Varela Round"/>
                <a:ea typeface="Varela Round"/>
                <a:cs typeface="Varela Round"/>
                <a:sym typeface="Varela Round"/>
              </a:rPr>
              <a:t>Find the top 3 countries in the region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162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Cleansing</a:t>
            </a:r>
            <a:endParaRPr/>
          </a:p>
        </p:txBody>
      </p:sp>
      <p:pic>
        <p:nvPicPr>
          <p:cNvPr id="2491" name="Google Shape;2491;p162"/>
          <p:cNvPicPr preferRelativeResize="0"/>
          <p:nvPr/>
        </p:nvPicPr>
        <p:blipFill rotWithShape="1">
          <a:blip r:embed="rId3">
            <a:alphaModFix/>
          </a:blip>
          <a:srcRect b="-12435" l="0" r="-12435" t="0"/>
          <a:stretch/>
        </p:blipFill>
        <p:spPr>
          <a:xfrm>
            <a:off x="602650" y="1134775"/>
            <a:ext cx="3969350" cy="254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275" y="1188050"/>
            <a:ext cx="3549450" cy="22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3" name="Google Shape;2493;p162"/>
          <p:cNvSpPr txBox="1"/>
          <p:nvPr/>
        </p:nvSpPr>
        <p:spPr>
          <a:xfrm>
            <a:off x="635875" y="3699400"/>
            <a:ext cx="338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Varela Round"/>
                <a:ea typeface="Varela Round"/>
                <a:cs typeface="Varela Round"/>
                <a:sym typeface="Varela Round"/>
              </a:rPr>
              <a:t>Before cleansing </a:t>
            </a:r>
            <a:endParaRPr b="1" sz="16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94" name="Google Shape;2494;p162"/>
          <p:cNvSpPr txBox="1"/>
          <p:nvPr/>
        </p:nvSpPr>
        <p:spPr>
          <a:xfrm>
            <a:off x="5040350" y="3699400"/>
            <a:ext cx="338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Varela Round"/>
                <a:ea typeface="Varela Round"/>
                <a:cs typeface="Varela Round"/>
                <a:sym typeface="Varela Round"/>
              </a:rPr>
              <a:t>After </a:t>
            </a:r>
            <a:r>
              <a:rPr b="1" lang="en-GB" sz="1600">
                <a:latin typeface="Varela Round"/>
                <a:ea typeface="Varela Round"/>
                <a:cs typeface="Varela Round"/>
                <a:sym typeface="Varela Round"/>
              </a:rPr>
              <a:t>cleansing </a:t>
            </a:r>
            <a:endParaRPr b="1" sz="16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163"/>
          <p:cNvSpPr txBox="1"/>
          <p:nvPr>
            <p:ph idx="2" type="title"/>
          </p:nvPr>
        </p:nvSpPr>
        <p:spPr>
          <a:xfrm>
            <a:off x="1387151" y="4039625"/>
            <a:ext cx="2763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filtering</a:t>
            </a:r>
            <a:endParaRPr/>
          </a:p>
        </p:txBody>
      </p:sp>
      <p:sp>
        <p:nvSpPr>
          <p:cNvPr id="2500" name="Google Shape;2500;p163"/>
          <p:cNvSpPr txBox="1"/>
          <p:nvPr>
            <p:ph idx="4"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Cleansing Filtered Data</a:t>
            </a:r>
            <a:endParaRPr/>
          </a:p>
        </p:txBody>
      </p:sp>
      <p:pic>
        <p:nvPicPr>
          <p:cNvPr id="2501" name="Google Shape;2501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125" y="1229775"/>
            <a:ext cx="3185325" cy="2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2" name="Google Shape;2502;p163"/>
          <p:cNvSpPr txBox="1"/>
          <p:nvPr>
            <p:ph idx="2" type="title"/>
          </p:nvPr>
        </p:nvSpPr>
        <p:spPr>
          <a:xfrm>
            <a:off x="5444126" y="4052225"/>
            <a:ext cx="2979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filtering</a:t>
            </a:r>
            <a:endParaRPr/>
          </a:p>
        </p:txBody>
      </p:sp>
      <p:pic>
        <p:nvPicPr>
          <p:cNvPr id="2503" name="Google Shape;2503;p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00" y="1515425"/>
            <a:ext cx="4557301" cy="20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164"/>
          <p:cNvSpPr/>
          <p:nvPr/>
        </p:nvSpPr>
        <p:spPr>
          <a:xfrm>
            <a:off x="3961754" y="1154244"/>
            <a:ext cx="3265200" cy="35409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9" name="Google Shape;2509;p164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2510" name="Google Shape;2510;p164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fmla="val 6278" name="adj"/>
              </a:avLst>
            </a:prstGeom>
            <a:solidFill>
              <a:srgbClr val="F6F2E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64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fmla="val 5762" name="adj"/>
              </a:avLst>
            </a:prstGeom>
            <a:solidFill>
              <a:srgbClr val="F6F2E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940000" dist="571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2" name="Google Shape;2512;p164"/>
          <p:cNvSpPr txBox="1"/>
          <p:nvPr>
            <p:ph idx="2" type="title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2513" name="Google Shape;2513;p164"/>
          <p:cNvSpPr/>
          <p:nvPr/>
        </p:nvSpPr>
        <p:spPr>
          <a:xfrm>
            <a:off x="804888" y="3472526"/>
            <a:ext cx="2456100" cy="641400"/>
          </a:xfrm>
          <a:prstGeom prst="roundRect">
            <a:avLst>
              <a:gd fmla="val 674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9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164"/>
          <p:cNvSpPr txBox="1"/>
          <p:nvPr>
            <p:ph idx="1" type="subTitle"/>
          </p:nvPr>
        </p:nvSpPr>
        <p:spPr>
          <a:xfrm>
            <a:off x="833525" y="3472525"/>
            <a:ext cx="23988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Top 3 country: Australia, USA, New Zealand</a:t>
            </a:r>
            <a:endParaRPr/>
          </a:p>
        </p:txBody>
      </p:sp>
      <p:sp>
        <p:nvSpPr>
          <p:cNvPr id="2515" name="Google Shape;2515;p16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Data Visualisation Analysis</a:t>
            </a:r>
            <a:endParaRPr sz="3000"/>
          </a:p>
        </p:txBody>
      </p:sp>
      <p:pic>
        <p:nvPicPr>
          <p:cNvPr id="2516" name="Google Shape;2516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125" y="1273300"/>
            <a:ext cx="2988449" cy="330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25" y="2524651"/>
            <a:ext cx="24098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165"/>
          <p:cNvSpPr txBox="1"/>
          <p:nvPr>
            <p:ph type="title"/>
          </p:nvPr>
        </p:nvSpPr>
        <p:spPr>
          <a:xfrm>
            <a:off x="2645988" y="2146196"/>
            <a:ext cx="38520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 Segment</a:t>
            </a:r>
            <a:endParaRPr/>
          </a:p>
        </p:txBody>
      </p:sp>
      <p:sp>
        <p:nvSpPr>
          <p:cNvPr id="2523" name="Google Shape;2523;p165"/>
          <p:cNvSpPr txBox="1"/>
          <p:nvPr>
            <p:ph idx="4294967295" type="title"/>
          </p:nvPr>
        </p:nvSpPr>
        <p:spPr>
          <a:xfrm>
            <a:off x="1866300" y="2997300"/>
            <a:ext cx="5411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 have 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