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3B092-C9E8-4819-A5C2-B1F5F4E24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>
                <a:solidFill>
                  <a:schemeClr val="accent6"/>
                </a:solidFill>
              </a:rPr>
              <a:t>T</a:t>
            </a:r>
            <a:r>
              <a:rPr lang="fr-FR" dirty="0"/>
              <a:t>akeOff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22F686-B3DC-41D3-8120-A2A9E64E1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Enzo </a:t>
            </a:r>
            <a:r>
              <a:rPr lang="fr-FR" dirty="0" err="1"/>
              <a:t>averlant</a:t>
            </a:r>
            <a:endParaRPr lang="fr-FR" dirty="0"/>
          </a:p>
          <a:p>
            <a:r>
              <a:rPr lang="fr-FR" dirty="0"/>
              <a:t>Marina </a:t>
            </a:r>
            <a:r>
              <a:rPr lang="fr-FR" dirty="0" err="1"/>
              <a:t>vandenbosch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5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DC337-FC67-4C03-9E2D-EF45CA7D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38BF0-68D0-43D7-A0E6-2B0CC324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Enzo </a:t>
            </a:r>
            <a:r>
              <a:rPr lang="fr-FR" dirty="0" err="1"/>
              <a:t>Averlant</a:t>
            </a:r>
            <a:r>
              <a:rPr lang="fr-FR" dirty="0"/>
              <a:t>, 22 ans, 2 ans d’études en cours pour le passage du titre de développeur web et concepteur d’application.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Marina Vandenbosch, 32 ans développeuse web. 2 ans d’études en cours pour le passage du titre de concepteur d’application. Alternance chez Euro-information. </a:t>
            </a:r>
          </a:p>
          <a:p>
            <a:endParaRPr lang="fr-FR" dirty="0"/>
          </a:p>
          <a:p>
            <a:r>
              <a:rPr lang="fr-FR" dirty="0"/>
              <a:t>Nous sommes tous les deux passionnés de jeux vidéos, d’astronomie et des dinosaures :D</a:t>
            </a:r>
          </a:p>
        </p:txBody>
      </p:sp>
    </p:spTree>
    <p:extLst>
      <p:ext uri="{BB962C8B-B14F-4D97-AF65-F5344CB8AC3E}">
        <p14:creationId xmlns:p14="http://schemas.microsoft.com/office/powerpoint/2010/main" val="21638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9238C-DCE9-47FF-BE98-92882C90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13A57-FC86-43E7-B672-54631EF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600" dirty="0"/>
              <a:t>Difficultés pour un jeune entrepreneur en début d’activité de trouver sa clientèle.</a:t>
            </a:r>
          </a:p>
          <a:p>
            <a:endParaRPr lang="fr-FR" sz="3600" dirty="0"/>
          </a:p>
          <a:p>
            <a:r>
              <a:rPr lang="fr-FR" sz="3600" dirty="0"/>
              <a:t>Client : Pouvoir trouver plus facilement des auto-entrepreneurs (local) toujours en activités et avoir un visuel de leurs prestations.</a:t>
            </a:r>
          </a:p>
        </p:txBody>
      </p:sp>
    </p:spTree>
    <p:extLst>
      <p:ext uri="{BB962C8B-B14F-4D97-AF65-F5344CB8AC3E}">
        <p14:creationId xmlns:p14="http://schemas.microsoft.com/office/powerpoint/2010/main" val="7831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E64E2-4D62-41CB-8FF1-1714B73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DFC69-2EF6-4DCB-B62B-417F9DB7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Profil client et Profil professionnel</a:t>
            </a:r>
          </a:p>
          <a:p>
            <a:r>
              <a:rPr lang="fr-FR" dirty="0"/>
              <a:t>Prestataires uniquement déclarés pour assurer les compétences (api </a:t>
            </a:r>
            <a:r>
              <a:rPr lang="fr-FR" dirty="0" err="1"/>
              <a:t>insee</a:t>
            </a:r>
            <a:r>
              <a:rPr lang="fr-FR" dirty="0"/>
              <a:t>)</a:t>
            </a:r>
          </a:p>
          <a:p>
            <a:r>
              <a:rPr lang="fr-FR" dirty="0"/>
              <a:t>Service uniquement en français, à l'échelle nationale (pour éviter toute barrière de langue par rapport à </a:t>
            </a:r>
            <a:r>
              <a:rPr lang="fr-FR" dirty="0" err="1"/>
              <a:t>fiverr</a:t>
            </a:r>
            <a:r>
              <a:rPr lang="fr-FR" dirty="0"/>
              <a:t>)</a:t>
            </a:r>
          </a:p>
          <a:p>
            <a:r>
              <a:rPr lang="fr-FR" dirty="0"/>
              <a:t>Mettre son travail en avant via un portfolio intégré (page de profil entrepreneur)</a:t>
            </a:r>
          </a:p>
          <a:p>
            <a:r>
              <a:rPr lang="fr-FR" dirty="0"/>
              <a:t>Ajouter son site web à son profil, ses réseaux sociaux, ses coordonnées etc.</a:t>
            </a:r>
          </a:p>
          <a:p>
            <a:r>
              <a:rPr lang="fr-FR" dirty="0"/>
              <a:t>Système d'avis par rapport aux prestations </a:t>
            </a:r>
          </a:p>
        </p:txBody>
      </p:sp>
    </p:spTree>
    <p:extLst>
      <p:ext uri="{BB962C8B-B14F-4D97-AF65-F5344CB8AC3E}">
        <p14:creationId xmlns:p14="http://schemas.microsoft.com/office/powerpoint/2010/main" val="371401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E64E2-4D62-41CB-8FF1-1714B73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DFC69-2EF6-4DCB-B62B-417F9DB7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Prise de contact avec le prestataire direct sur le site possible.</a:t>
            </a:r>
          </a:p>
          <a:p>
            <a:r>
              <a:rPr lang="fr-FR" dirty="0"/>
              <a:t>Possibilité d'effectuer le devis et le paiement (acompte et total), qui sera versé après la prestation.</a:t>
            </a:r>
          </a:p>
          <a:p>
            <a:r>
              <a:rPr lang="fr-FR" dirty="0"/>
              <a:t>Créer une alerte lors de l'inscription d'un auto entrepreneur lorsqu'un client est en recherche de prestation de ce domaine</a:t>
            </a:r>
          </a:p>
          <a:p>
            <a:r>
              <a:rPr lang="fr-FR" dirty="0"/>
              <a:t>Client : déposer une "annonce" de recherche d'auto-entrepreneur</a:t>
            </a:r>
          </a:p>
        </p:txBody>
      </p:sp>
    </p:spTree>
    <p:extLst>
      <p:ext uri="{BB962C8B-B14F-4D97-AF65-F5344CB8AC3E}">
        <p14:creationId xmlns:p14="http://schemas.microsoft.com/office/powerpoint/2010/main" val="34876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E132-2F67-4DA4-861F-64C83E27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63E1D-C809-4F7B-93F0-42AA2B38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Artisan/entrepreneur : Pouvoir plus facilement s’exposer à une clientèle potentielle tout en mettant en avant ses prestations. </a:t>
            </a:r>
          </a:p>
          <a:p>
            <a:r>
              <a:rPr lang="fr-FR" dirty="0"/>
              <a:t>Client : Pouvoir obtenir un « carnet d’adresse » de différents entrepreneurs vérifiés en ayant un aperçu des compétences du professionnel. Être rassuré par la fiabilité de l’entrepreneur.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1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E132-2F67-4DA4-861F-64C83E27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Potentiel de développement par rapport au marché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63E1D-C809-4F7B-93F0-42AA2B38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Fiverr → Recherche de prestataires dans un domaine souhaité mais aucune assurance concernant les compétences de la personne si ce n'est ses réalisations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Leboncoin → Recherche de prestataires pas forcément déclarés et très vaste. Boost de profil et paiement en ligne possible. Prise de frais lors du paiement.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StarOfService → Recherche d'entreprises permettant de répondre à des besoins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Recherche trop fastidieuse, trop longue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Dès le premier essai, prestataire radié, SIRET plus à jour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Obligation de saisir une adresse mail pour récupérer les professionnels disponibles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64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68EA5-9687-4FE8-A33E-BEB4CC3A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avec l’auditoire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77AB3-1E93-4BB5-AC5E-339E2F18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Par expérience dans l’entourage et personnel, il est difficile d’obtenir son carnet d’adresse. Bouches à oreilles obligatoires, limite porte à porte.</a:t>
            </a:r>
          </a:p>
          <a:p>
            <a:r>
              <a:rPr lang="fr-FR" dirty="0"/>
              <a:t>Artisans non digitalisés difficultés pour visualiser les prestations pour se faire une idée de la qualité de travail</a:t>
            </a:r>
          </a:p>
          <a:p>
            <a:r>
              <a:rPr lang="fr-FR" dirty="0"/>
              <a:t>Les avis déposés par les clients permettant d’être rassurés sur la qualité des prestations et de finalisation des projets</a:t>
            </a:r>
          </a:p>
          <a:p>
            <a:r>
              <a:rPr lang="fr-FR" dirty="0"/>
              <a:t>Personnes non déclarées.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74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146</TotalTime>
  <Words>464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Projet TakeOff</vt:lpstr>
      <vt:lpstr>Présentations</vt:lpstr>
      <vt:lpstr>Problématique</vt:lpstr>
      <vt:lpstr>Service du produit</vt:lpstr>
      <vt:lpstr>Service du produit</vt:lpstr>
      <vt:lpstr>Potentiel</vt:lpstr>
      <vt:lpstr>Potentiel de développement par rapport au marché</vt:lpstr>
      <vt:lpstr>Lien avec l’auditoire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Temporaire :  ProFinder / TakeOff</dc:title>
  <dc:creator>Marina Vandenbosch</dc:creator>
  <cp:lastModifiedBy>Marina Vandenbosch</cp:lastModifiedBy>
  <cp:revision>2</cp:revision>
  <dcterms:created xsi:type="dcterms:W3CDTF">2021-10-01T08:43:18Z</dcterms:created>
  <dcterms:modified xsi:type="dcterms:W3CDTF">2021-10-01T11:11:03Z</dcterms:modified>
</cp:coreProperties>
</file>