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4F16-A385-644C-53F9-666A4F702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6AFD0-E683-1A8C-F8DA-D6542BE95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5D44-5A3D-0447-5B91-776B8905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BC548-F36F-6BE0-6801-AA37F5B9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EE48F-E3C2-B1CD-177F-4407B58B4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93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CA94-A14B-3907-1404-7CB6B6E5E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D95EA-F036-3F62-7BB3-39F69B9470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159A5-E3C7-DC5B-C014-46741BF1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9F485-E8DA-0375-A76F-91F8078E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C45B1-7CD4-961E-F720-D9B1E45E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7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A4CE1B-AC8C-B97C-FA2F-9835B12FF0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D09CF4-8ACD-2119-A12F-53B22C0D5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AC9FD-9AA8-5085-B76F-D5001574F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369D-CED1-559D-13E8-1D4810FC5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7625-B119-80DD-BBC6-FCC0C812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4BCE-6D08-81A1-1338-63917C7D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EBB95-8FF2-8EA0-B560-AEEA4A90A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5470-E2D9-3410-70C8-5768F581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BC826-A2FA-428A-62B4-95D2B8520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69E17-3561-03B2-7E2B-FEDD654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7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D758C-E2C7-35E8-2DDD-FB00AF44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FFEF9-27CC-EB06-AF3F-ED7382A3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387B8-E803-FE23-827D-0232FF16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0700-DE51-9FD4-DBFA-DDE67D0C5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8196A-EBD1-0D3C-E16F-6170E9B8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6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81F9D-139C-5288-117F-956E06A7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3C4E-3B24-1269-F7BB-4B7142740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AE37-A03B-61F8-E067-23CBEEAD7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5B96C-99B5-5B76-CF25-90EBF10FA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33ACE-774F-4978-9F2F-507EA015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9195A-F3E9-9654-6525-C84B2530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2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FB97-74B9-E5E7-D0C8-EF1E779E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72546-083F-FDDE-24FD-34A0E13AE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8315-FB3C-2FB7-1E48-4B0215EF0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6CB88-FA49-5FDD-6BE2-6D55E25CC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F988EF-C692-756B-EB94-1FA8965BF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1EBF8E-E14A-7545-2962-0C01770BD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96C82-60E2-0C22-D913-3BC5F1A4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02F0F-CF5D-D2B8-9A09-DB28C540B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2D8AD-1C15-8DE8-9F57-7B72AEF7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65531-9771-8C62-9FDF-DCF5CDB7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0B167-885C-9897-1479-42C55B1D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CFE22-3DE1-E828-9A26-0AB4416D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2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E17C0-B713-DFEA-831D-2BAEBF464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9850E-3D4B-F3FC-3187-0558F42E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954B-4E69-CCD6-4809-1BD249C0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55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7421-0239-9923-C534-A8ACA0F2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2116-CD39-EF9A-5D0E-F101B47A6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71EC0-7FEC-B42C-C3BF-3870C6312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72654-1282-0A0F-DDE7-A4BF75F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9514F-4B0A-7785-F985-EA6FD4EE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5AEEC-C399-9520-0EC0-30F2AA53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1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1CB51-A28A-BE4E-27C5-60198DF9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6ED14-257B-0033-0B95-3AF8CB7D23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74B3B-9DC5-B60D-D62E-28916CFC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1DD1E-ECCA-CB4A-9196-154EC62B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614E0-720F-2B48-A6DF-B4DB7F31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BBE83-5594-3808-6475-0EC7153E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3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087AF6-5E8B-046A-242E-C0AC6BBF1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BEBD6-C3B0-5791-D167-0ADC942D2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E29AA-CD0E-AD66-94E0-7DEF29E9E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73545-8F1A-4DA0-B3C5-B21E0BA35938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770F1-B0D7-5639-72C2-A488CBA1A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D4C52-DBCF-5E6C-8CBC-91EDB96CC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CAAE0B-12A3-43D1-A3E4-B0B58DC612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D29AC-8882-FFB7-CC2E-365083B60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Még semmi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4053E-8ECE-2E13-461A-F38B3CE6C6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20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0EEB6-E85B-AD30-5F73-B92A51899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9265-AC0D-41A2-CB44-4AFF9B7A7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8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Még semmi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3</cp:revision>
  <dcterms:created xsi:type="dcterms:W3CDTF">2025-02-21T16:39:50Z</dcterms:created>
  <dcterms:modified xsi:type="dcterms:W3CDTF">2025-02-21T16:46:37Z</dcterms:modified>
</cp:coreProperties>
</file>