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7" r:id="rId8"/>
    <p:sldId id="260" r:id="rId9"/>
    <p:sldId id="261" r:id="rId10"/>
  </p:sldIdLst>
  <p:sldSz cx="9144000" cy="5143500"/>
  <p:notesSz cx="6858000" cy="9144000"/>
  <p:embeddedFontLst>
    <p:embeddedFont>
      <p:font typeface="Maven Pro"/>
      <p:regular r:id="rId14"/>
    </p:embeddedFont>
    <p:embeddedFont>
      <p:font typeface="Nunito"/>
      <p:regular r:id="rId15"/>
    </p:embeddedFont>
    <p:embeddedFont>
      <p:font typeface="Roboto" panose="0200000000000000000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7bec5d906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7bec5d906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7bec5d906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7bec5d906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7bec5d906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7bec5d906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7bec5d906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7bec5d906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7bec5d906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7bec5d906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1"/>
          <a:srcRect l="2941" t="1339" r="-1328" b="-1340"/>
          <a:stretch>
            <a:fillRect/>
          </a:stretch>
        </p:blipFill>
        <p:spPr>
          <a:xfrm>
            <a:off x="441600" y="473425"/>
            <a:ext cx="7154150" cy="4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049475" y="-5200"/>
            <a:ext cx="5580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KARAMOJA PROJECT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25400" y="4639550"/>
            <a:ext cx="29925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BY: JANET ONYANCHA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76650" y="181850"/>
            <a:ext cx="2587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OVERVIEW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87400" y="1602450"/>
            <a:ext cx="65319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1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a Data Analyst, the agri-tech team is asking you to develop an interactive visualization tool of the results for this first crop season. This visualization tool that you will develop will be used as a first mockup of the Food Security Monitoring tool that DDI will develop for the NGO. Based on your experience, the team expects you to come up with a first draft within the coming 3 working days. They give you carte blanche in terms of structure and functionalities but they know that the client wants: At least a map in the dashboard The possibility of visualizing the results by district or sub-county (two administrative levels used by the NGO)</a:t>
            </a:r>
            <a:endParaRPr sz="11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52400"/>
            <a:ext cx="8839199" cy="4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839200" cy="429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9850"/>
            <a:ext cx="9144635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 lang="en-GB"/>
          </a:p>
        </p:txBody>
      </p:sp>
      <p:sp>
        <p:nvSpPr>
          <p:cNvPr id="301" name="Google Shape;301;p17"/>
          <p:cNvSpPr txBox="1"/>
          <p:nvPr>
            <p:ph type="body" idx="1"/>
          </p:nvPr>
        </p:nvSpPr>
        <p:spPr>
          <a:xfrm>
            <a:off x="337100" y="1419175"/>
            <a:ext cx="7734300" cy="3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analysis reveals that maize generally exhibits higher crop yields compared to sorghum. Notably, maize has shown exceptional performance in </a:t>
            </a:r>
            <a:r>
              <a:rPr lang="en-GB" sz="17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Nakapiripirit</a:t>
            </a:r>
            <a:r>
              <a:rPr lang="en-GB" sz="1450">
                <a:solidFill>
                  <a:srgbClr val="000000"/>
                </a:solidFill>
                <a:highlight>
                  <a:srgbClr val="F7F7F7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8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while sorghum has demonstrated strong yields in </a:t>
            </a:r>
            <a:r>
              <a:rPr lang="en-GB" sz="1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Kotido.</a:t>
            </a:r>
            <a:r>
              <a:rPr lang="en-GB" sz="18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Additionally, certain regions exhibit significant potential for achieving higher yields for both crops.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 lang="en-GB"/>
          </a:p>
        </p:txBody>
      </p:sp>
      <p:sp>
        <p:nvSpPr>
          <p:cNvPr id="307" name="Google Shape;307;p18"/>
          <p:cNvSpPr txBox="1"/>
          <p:nvPr>
            <p:ph type="body" idx="1"/>
          </p:nvPr>
        </p:nvSpPr>
        <p:spPr>
          <a:xfrm>
            <a:off x="311700" y="1482675"/>
            <a:ext cx="85206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 panose="02000000000000000000"/>
              <a:buChar char="●"/>
            </a:pPr>
            <a:r>
              <a:rPr lang="en-GB" sz="15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Focus on expanding maize cultivation in areas like </a:t>
            </a:r>
            <a:r>
              <a:rPr lang="en-GB"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Nakapiripirit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5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where it has proven successful. Similarly, enhance sorghum production strategies in Abim to capitalize on its strong performance.</a:t>
            </a:r>
            <a:endParaRPr sz="15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 panose="02000000000000000000"/>
              <a:buChar char="●"/>
            </a:pPr>
            <a:r>
              <a:rPr lang="en-GB" sz="15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Conduct further research in regions showing potential for both crops to identify specific factors contributing to this potential.</a:t>
            </a:r>
            <a:endParaRPr sz="15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 panose="02000000000000000000"/>
              <a:buChar char="●"/>
            </a:pPr>
            <a:r>
              <a:rPr lang="en-GB" sz="15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 and disseminate guidelines that could help improve yields in underperforming areas.</a:t>
            </a:r>
            <a:endParaRPr sz="15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 panose="02000000000000000000"/>
              <a:buChar char="●"/>
            </a:pPr>
            <a:r>
              <a:rPr lang="en-GB" sz="15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Continuously monitor crop performance across different regions and adapt strategies based on emerging trends and data.</a:t>
            </a:r>
            <a:endParaRPr sz="15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WPS Presentation</Application>
  <PresentationFormat/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Maven Pro</vt:lpstr>
      <vt:lpstr>Nunito</vt:lpstr>
      <vt:lpstr>Roboto</vt:lpstr>
      <vt:lpstr>Courier New</vt:lpstr>
      <vt:lpstr>Microsoft YaHei</vt:lpstr>
      <vt:lpstr>Arial Unicode MS</vt:lpstr>
      <vt:lpstr>Momentum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iHub Laptop</cp:lastModifiedBy>
  <cp:revision>2</cp:revision>
  <dcterms:created xsi:type="dcterms:W3CDTF">2024-09-02T20:12:00Z</dcterms:created>
  <dcterms:modified xsi:type="dcterms:W3CDTF">2024-09-04T14:53:16Z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FCDF8A8C4D4F4E4D98532D5A5F2FA730_12</vt:lpwstr>
  </property>
  <property fmtid="{D5CDD505-2E9C-101B-9397-08002B2CF9AE}" pid="3" name="KSOProductBuildVer">
    <vt:lpwstr>1033-12.2.0.18165</vt:lpwstr>
  </property>
</Properties>
</file>