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7bec5d9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7bec5d9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7bec5d90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f7bec5d9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7bec5d90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7bec5d90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7bec5d90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7bec5d9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7bec5d9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7bec5d9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 b="-1340" l="2941" r="-1328" t="1339"/>
          <a:stretch/>
        </p:blipFill>
        <p:spPr>
          <a:xfrm>
            <a:off x="441600" y="473425"/>
            <a:ext cx="7154150" cy="4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049475" y="-5200"/>
            <a:ext cx="5580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KARAMOJA PROJECT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25400" y="4639550"/>
            <a:ext cx="29925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BY: JANET ONYANCHA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76650" y="181850"/>
            <a:ext cx="258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87400" y="1602450"/>
            <a:ext cx="65319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a Data Analyst, the agri-tech team is asking you to develop an interactive visualization tool of the results for this first crop season. This visualization tool that you will develop will be used as a first mockup of the Food Security Monitoring tool that DDI will develop for the NGO. Based on your experience, the team expects you to come up with a first draft within the coming 3 working days. They give you carte blanche in terms of structure and functionalities but they know that the client wants: At least a map in the dashboard The possibility of visualizing the results by district or sub-county (two administrative levels used by the NGO)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9" cy="4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9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337100" y="1419175"/>
            <a:ext cx="77343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analysis reveals that maize generally exhibits higher crop yields compared to sorghum. Notably, maize has shown exceptional performance in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Nakapiripirit</a:t>
            </a:r>
            <a:r>
              <a:rPr lang="en" sz="1450">
                <a:solidFill>
                  <a:srgbClr val="000000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 sorghum has demonstrated strong yields in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Kotido.</a:t>
            </a:r>
            <a:r>
              <a:rPr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Additionally, certain regions exhibit significant potential for achieving higher yields for both crops.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311700" y="1482675"/>
            <a:ext cx="8520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on expanding maize cultivation in areas like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Nakapiripirit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it has proven successful. Similarly, enhance sorghum production strategies in Abim to capitalize on its strong performance.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Conduct further research in regions showing potential for both crops to identify specific factors contributing to this potential.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Develop and disseminate guidelines that could help improve yields in underperforming areas.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Continuously monitor crop performance across different regions and adapt strategies based on emerging trends and data.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