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95" autoAdjust="0"/>
  </p:normalViewPr>
  <p:slideViewPr>
    <p:cSldViewPr snapToGrid="0">
      <p:cViewPr varScale="1">
        <p:scale>
          <a:sx n="111" d="100"/>
          <a:sy n="111" d="100"/>
        </p:scale>
        <p:origin x="53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1176E4-627A-4B84-9A9D-A338CCA86BF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2262469-3FC8-40BC-B8E9-182CF79FAA70}">
      <dgm:prSet/>
      <dgm:spPr/>
      <dgm:t>
        <a:bodyPr/>
        <a:lstStyle/>
        <a:p>
          <a:r>
            <a:rPr lang="ko-KR" dirty="0"/>
            <a:t>플레이어 캐릭터</a:t>
          </a:r>
          <a:r>
            <a:rPr lang="en-US" dirty="0"/>
            <a:t>(</a:t>
          </a:r>
          <a:r>
            <a:rPr lang="ko-KR" dirty="0"/>
            <a:t>현재 미정</a:t>
          </a:r>
          <a:r>
            <a:rPr lang="en-US" dirty="0"/>
            <a:t>)</a:t>
          </a:r>
          <a:r>
            <a:rPr lang="ko-KR" dirty="0"/>
            <a:t>가 </a:t>
          </a:r>
          <a:endParaRPr lang="en-US" altLang="ko-KR" dirty="0"/>
        </a:p>
        <a:p>
          <a:r>
            <a:rPr lang="ko-KR" dirty="0"/>
            <a:t>이동하며 유령</a:t>
          </a:r>
          <a:r>
            <a:rPr lang="en-US" dirty="0"/>
            <a:t> </a:t>
          </a:r>
          <a:r>
            <a:rPr lang="ko-KR" dirty="0"/>
            <a:t>캐릭터를 </a:t>
          </a:r>
          <a:endParaRPr lang="en-US" altLang="ko-KR" dirty="0"/>
        </a:p>
        <a:p>
          <a:r>
            <a:rPr lang="ko-KR" dirty="0"/>
            <a:t>보내는 게임</a:t>
          </a:r>
          <a:endParaRPr lang="en-US" dirty="0"/>
        </a:p>
      </dgm:t>
    </dgm:pt>
    <dgm:pt modelId="{386E2ADA-F918-441F-BF98-E6A36B1F3BA0}" type="parTrans" cxnId="{2BE47A65-E4D6-469B-9127-61CDBD94D6E1}">
      <dgm:prSet/>
      <dgm:spPr/>
      <dgm:t>
        <a:bodyPr/>
        <a:lstStyle/>
        <a:p>
          <a:endParaRPr lang="en-US"/>
        </a:p>
      </dgm:t>
    </dgm:pt>
    <dgm:pt modelId="{4BA20121-6B7C-46C7-BE3A-FFC0D606A137}" type="sibTrans" cxnId="{2BE47A65-E4D6-469B-9127-61CDBD94D6E1}">
      <dgm:prSet/>
      <dgm:spPr/>
      <dgm:t>
        <a:bodyPr/>
        <a:lstStyle/>
        <a:p>
          <a:endParaRPr lang="en-US"/>
        </a:p>
      </dgm:t>
    </dgm:pt>
    <dgm:pt modelId="{A247BDFB-18DB-41F8-A2BE-EFCBCD8BC111}">
      <dgm:prSet/>
      <dgm:spPr/>
      <dgm:t>
        <a:bodyPr/>
        <a:lstStyle/>
        <a:p>
          <a:r>
            <a:rPr lang="ko-KR"/>
            <a:t>타이머의 시간이 점점 줄어들음</a:t>
          </a:r>
          <a:endParaRPr lang="en-US"/>
        </a:p>
      </dgm:t>
    </dgm:pt>
    <dgm:pt modelId="{B0654BB3-A6A6-4924-82AE-05FC485EF7B8}" type="parTrans" cxnId="{170C2F33-ADC2-4AE5-8128-1937CB9C7EE7}">
      <dgm:prSet/>
      <dgm:spPr/>
      <dgm:t>
        <a:bodyPr/>
        <a:lstStyle/>
        <a:p>
          <a:endParaRPr lang="en-US"/>
        </a:p>
      </dgm:t>
    </dgm:pt>
    <dgm:pt modelId="{953099DC-93CA-49A4-8C29-E804173950E6}" type="sibTrans" cxnId="{170C2F33-ADC2-4AE5-8128-1937CB9C7EE7}">
      <dgm:prSet/>
      <dgm:spPr/>
      <dgm:t>
        <a:bodyPr/>
        <a:lstStyle/>
        <a:p>
          <a:endParaRPr lang="en-US"/>
        </a:p>
      </dgm:t>
    </dgm:pt>
    <dgm:pt modelId="{09789A0A-53EA-409A-AA3F-51CEA3729224}">
      <dgm:prSet/>
      <dgm:spPr/>
      <dgm:t>
        <a:bodyPr/>
        <a:lstStyle/>
        <a:p>
          <a:r>
            <a:rPr lang="ko-KR" dirty="0"/>
            <a:t>시간 내로 모든 유령을 보낼 수 있는지</a:t>
          </a:r>
          <a:endParaRPr lang="en-US" altLang="ko-KR" dirty="0"/>
        </a:p>
        <a:p>
          <a:r>
            <a:rPr lang="ko-KR" dirty="0"/>
            <a:t>여부에 따라 승리와 패배 결정</a:t>
          </a:r>
          <a:endParaRPr lang="en-US" dirty="0"/>
        </a:p>
      </dgm:t>
    </dgm:pt>
    <dgm:pt modelId="{3B73812A-C8DC-443C-9165-BC0D37B47FDB}" type="parTrans" cxnId="{FE1C5F8F-E2B2-43AE-8C8E-C92A363A7513}">
      <dgm:prSet/>
      <dgm:spPr/>
      <dgm:t>
        <a:bodyPr/>
        <a:lstStyle/>
        <a:p>
          <a:endParaRPr lang="en-US"/>
        </a:p>
      </dgm:t>
    </dgm:pt>
    <dgm:pt modelId="{C3331C23-69CC-48E7-A77B-2111D3D27199}" type="sibTrans" cxnId="{FE1C5F8F-E2B2-43AE-8C8E-C92A363A7513}">
      <dgm:prSet/>
      <dgm:spPr/>
      <dgm:t>
        <a:bodyPr/>
        <a:lstStyle/>
        <a:p>
          <a:endParaRPr lang="en-US"/>
        </a:p>
      </dgm:t>
    </dgm:pt>
    <dgm:pt modelId="{0AD7E411-7A43-4373-9C8D-F79A2E47541F}" type="pres">
      <dgm:prSet presAssocID="{F51176E4-627A-4B84-9A9D-A338CCA86BF5}" presName="vert0" presStyleCnt="0">
        <dgm:presLayoutVars>
          <dgm:dir/>
          <dgm:animOne val="branch"/>
          <dgm:animLvl val="lvl"/>
        </dgm:presLayoutVars>
      </dgm:prSet>
      <dgm:spPr/>
    </dgm:pt>
    <dgm:pt modelId="{70B6DF47-79D5-487A-9788-D4A0933A7A9E}" type="pres">
      <dgm:prSet presAssocID="{C2262469-3FC8-40BC-B8E9-182CF79FAA70}" presName="thickLine" presStyleLbl="alignNode1" presStyleIdx="0" presStyleCnt="3"/>
      <dgm:spPr/>
    </dgm:pt>
    <dgm:pt modelId="{B82F554E-08AB-4772-97D4-4781BED07CA2}" type="pres">
      <dgm:prSet presAssocID="{C2262469-3FC8-40BC-B8E9-182CF79FAA70}" presName="horz1" presStyleCnt="0"/>
      <dgm:spPr/>
    </dgm:pt>
    <dgm:pt modelId="{90316E51-1C0B-49E9-A995-E8B46491C0AC}" type="pres">
      <dgm:prSet presAssocID="{C2262469-3FC8-40BC-B8E9-182CF79FAA70}" presName="tx1" presStyleLbl="revTx" presStyleIdx="0" presStyleCnt="3"/>
      <dgm:spPr/>
    </dgm:pt>
    <dgm:pt modelId="{4D99FA69-79EA-41AB-A52F-F7695F1A3CF5}" type="pres">
      <dgm:prSet presAssocID="{C2262469-3FC8-40BC-B8E9-182CF79FAA70}" presName="vert1" presStyleCnt="0"/>
      <dgm:spPr/>
    </dgm:pt>
    <dgm:pt modelId="{C2EF323C-271A-4F4D-8601-276DED14FF6B}" type="pres">
      <dgm:prSet presAssocID="{A247BDFB-18DB-41F8-A2BE-EFCBCD8BC111}" presName="thickLine" presStyleLbl="alignNode1" presStyleIdx="1" presStyleCnt="3"/>
      <dgm:spPr/>
    </dgm:pt>
    <dgm:pt modelId="{B627911C-F859-4EA4-ABB2-D6E764F22F2B}" type="pres">
      <dgm:prSet presAssocID="{A247BDFB-18DB-41F8-A2BE-EFCBCD8BC111}" presName="horz1" presStyleCnt="0"/>
      <dgm:spPr/>
    </dgm:pt>
    <dgm:pt modelId="{6C8CB504-489C-4504-856B-8660967E3844}" type="pres">
      <dgm:prSet presAssocID="{A247BDFB-18DB-41F8-A2BE-EFCBCD8BC111}" presName="tx1" presStyleLbl="revTx" presStyleIdx="1" presStyleCnt="3"/>
      <dgm:spPr/>
    </dgm:pt>
    <dgm:pt modelId="{2003D5B5-61F2-4F6C-A9BF-086FF14D79C9}" type="pres">
      <dgm:prSet presAssocID="{A247BDFB-18DB-41F8-A2BE-EFCBCD8BC111}" presName="vert1" presStyleCnt="0"/>
      <dgm:spPr/>
    </dgm:pt>
    <dgm:pt modelId="{823F298A-8C9D-4D3C-948A-8D0491B36532}" type="pres">
      <dgm:prSet presAssocID="{09789A0A-53EA-409A-AA3F-51CEA3729224}" presName="thickLine" presStyleLbl="alignNode1" presStyleIdx="2" presStyleCnt="3"/>
      <dgm:spPr/>
    </dgm:pt>
    <dgm:pt modelId="{B32810F3-1CCE-4A9A-B770-EC7811B612B1}" type="pres">
      <dgm:prSet presAssocID="{09789A0A-53EA-409A-AA3F-51CEA3729224}" presName="horz1" presStyleCnt="0"/>
      <dgm:spPr/>
    </dgm:pt>
    <dgm:pt modelId="{E3226AB3-AA33-492A-B4C3-F3D26F57B536}" type="pres">
      <dgm:prSet presAssocID="{09789A0A-53EA-409A-AA3F-51CEA3729224}" presName="tx1" presStyleLbl="revTx" presStyleIdx="2" presStyleCnt="3"/>
      <dgm:spPr/>
    </dgm:pt>
    <dgm:pt modelId="{879E7493-9290-4198-8C14-65C590F65529}" type="pres">
      <dgm:prSet presAssocID="{09789A0A-53EA-409A-AA3F-51CEA3729224}" presName="vert1" presStyleCnt="0"/>
      <dgm:spPr/>
    </dgm:pt>
  </dgm:ptLst>
  <dgm:cxnLst>
    <dgm:cxn modelId="{819AED0E-5D15-4EEF-B4AD-20BF5EE26078}" type="presOf" srcId="{09789A0A-53EA-409A-AA3F-51CEA3729224}" destId="{E3226AB3-AA33-492A-B4C3-F3D26F57B536}" srcOrd="0" destOrd="0" presId="urn:microsoft.com/office/officeart/2008/layout/LinedList"/>
    <dgm:cxn modelId="{170C2F33-ADC2-4AE5-8128-1937CB9C7EE7}" srcId="{F51176E4-627A-4B84-9A9D-A338CCA86BF5}" destId="{A247BDFB-18DB-41F8-A2BE-EFCBCD8BC111}" srcOrd="1" destOrd="0" parTransId="{B0654BB3-A6A6-4924-82AE-05FC485EF7B8}" sibTransId="{953099DC-93CA-49A4-8C29-E804173950E6}"/>
    <dgm:cxn modelId="{2BE47A65-E4D6-469B-9127-61CDBD94D6E1}" srcId="{F51176E4-627A-4B84-9A9D-A338CCA86BF5}" destId="{C2262469-3FC8-40BC-B8E9-182CF79FAA70}" srcOrd="0" destOrd="0" parTransId="{386E2ADA-F918-441F-BF98-E6A36B1F3BA0}" sibTransId="{4BA20121-6B7C-46C7-BE3A-FFC0D606A137}"/>
    <dgm:cxn modelId="{F4857778-C62F-427B-B66B-A2AFA307C105}" type="presOf" srcId="{F51176E4-627A-4B84-9A9D-A338CCA86BF5}" destId="{0AD7E411-7A43-4373-9C8D-F79A2E47541F}" srcOrd="0" destOrd="0" presId="urn:microsoft.com/office/officeart/2008/layout/LinedList"/>
    <dgm:cxn modelId="{FE1C5F8F-E2B2-43AE-8C8E-C92A363A7513}" srcId="{F51176E4-627A-4B84-9A9D-A338CCA86BF5}" destId="{09789A0A-53EA-409A-AA3F-51CEA3729224}" srcOrd="2" destOrd="0" parTransId="{3B73812A-C8DC-443C-9165-BC0D37B47FDB}" sibTransId="{C3331C23-69CC-48E7-A77B-2111D3D27199}"/>
    <dgm:cxn modelId="{B0452BE9-2703-45C1-ACDF-A0B73C00B1ED}" type="presOf" srcId="{A247BDFB-18DB-41F8-A2BE-EFCBCD8BC111}" destId="{6C8CB504-489C-4504-856B-8660967E3844}" srcOrd="0" destOrd="0" presId="urn:microsoft.com/office/officeart/2008/layout/LinedList"/>
    <dgm:cxn modelId="{97AE39FA-7140-430E-8520-19CA8E48C5D6}" type="presOf" srcId="{C2262469-3FC8-40BC-B8E9-182CF79FAA70}" destId="{90316E51-1C0B-49E9-A995-E8B46491C0AC}" srcOrd="0" destOrd="0" presId="urn:microsoft.com/office/officeart/2008/layout/LinedList"/>
    <dgm:cxn modelId="{58319B22-C070-4B4C-BACD-5DAEE4F0ED57}" type="presParOf" srcId="{0AD7E411-7A43-4373-9C8D-F79A2E47541F}" destId="{70B6DF47-79D5-487A-9788-D4A0933A7A9E}" srcOrd="0" destOrd="0" presId="urn:microsoft.com/office/officeart/2008/layout/LinedList"/>
    <dgm:cxn modelId="{880F6B04-44F6-4995-8AD4-9D0E0A2DA0B6}" type="presParOf" srcId="{0AD7E411-7A43-4373-9C8D-F79A2E47541F}" destId="{B82F554E-08AB-4772-97D4-4781BED07CA2}" srcOrd="1" destOrd="0" presId="urn:microsoft.com/office/officeart/2008/layout/LinedList"/>
    <dgm:cxn modelId="{9ACADE5C-FC58-4810-B0E1-869C07F8A407}" type="presParOf" srcId="{B82F554E-08AB-4772-97D4-4781BED07CA2}" destId="{90316E51-1C0B-49E9-A995-E8B46491C0AC}" srcOrd="0" destOrd="0" presId="urn:microsoft.com/office/officeart/2008/layout/LinedList"/>
    <dgm:cxn modelId="{FE8B5C88-7690-4416-B327-7375D7C604D6}" type="presParOf" srcId="{B82F554E-08AB-4772-97D4-4781BED07CA2}" destId="{4D99FA69-79EA-41AB-A52F-F7695F1A3CF5}" srcOrd="1" destOrd="0" presId="urn:microsoft.com/office/officeart/2008/layout/LinedList"/>
    <dgm:cxn modelId="{C02BEEBE-7C48-41CA-AFFF-66F2F4CB03C8}" type="presParOf" srcId="{0AD7E411-7A43-4373-9C8D-F79A2E47541F}" destId="{C2EF323C-271A-4F4D-8601-276DED14FF6B}" srcOrd="2" destOrd="0" presId="urn:microsoft.com/office/officeart/2008/layout/LinedList"/>
    <dgm:cxn modelId="{FE1C0F42-7370-4CF5-8BFC-49F31EB09913}" type="presParOf" srcId="{0AD7E411-7A43-4373-9C8D-F79A2E47541F}" destId="{B627911C-F859-4EA4-ABB2-D6E764F22F2B}" srcOrd="3" destOrd="0" presId="urn:microsoft.com/office/officeart/2008/layout/LinedList"/>
    <dgm:cxn modelId="{C3928F64-7268-41B3-8E5B-0B7885F922C3}" type="presParOf" srcId="{B627911C-F859-4EA4-ABB2-D6E764F22F2B}" destId="{6C8CB504-489C-4504-856B-8660967E3844}" srcOrd="0" destOrd="0" presId="urn:microsoft.com/office/officeart/2008/layout/LinedList"/>
    <dgm:cxn modelId="{52EFB961-0AB6-422A-AF87-43C287845692}" type="presParOf" srcId="{B627911C-F859-4EA4-ABB2-D6E764F22F2B}" destId="{2003D5B5-61F2-4F6C-A9BF-086FF14D79C9}" srcOrd="1" destOrd="0" presId="urn:microsoft.com/office/officeart/2008/layout/LinedList"/>
    <dgm:cxn modelId="{DEB2E195-FCBF-46A4-AF0A-9F6B67B8E1C7}" type="presParOf" srcId="{0AD7E411-7A43-4373-9C8D-F79A2E47541F}" destId="{823F298A-8C9D-4D3C-948A-8D0491B36532}" srcOrd="4" destOrd="0" presId="urn:microsoft.com/office/officeart/2008/layout/LinedList"/>
    <dgm:cxn modelId="{5871195C-8637-4227-978F-25F586313608}" type="presParOf" srcId="{0AD7E411-7A43-4373-9C8D-F79A2E47541F}" destId="{B32810F3-1CCE-4A9A-B770-EC7811B612B1}" srcOrd="5" destOrd="0" presId="urn:microsoft.com/office/officeart/2008/layout/LinedList"/>
    <dgm:cxn modelId="{E9F4EFF8-D3F6-4A18-B9EB-3FE6D500C65C}" type="presParOf" srcId="{B32810F3-1CCE-4A9A-B770-EC7811B612B1}" destId="{E3226AB3-AA33-492A-B4C3-F3D26F57B536}" srcOrd="0" destOrd="0" presId="urn:microsoft.com/office/officeart/2008/layout/LinedList"/>
    <dgm:cxn modelId="{DF496D8D-D43C-4BC1-91A7-7BC02050BB2B}" type="presParOf" srcId="{B32810F3-1CCE-4A9A-B770-EC7811B612B1}" destId="{879E7493-9290-4198-8C14-65C590F65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6DF47-79D5-487A-9788-D4A0933A7A9E}">
      <dsp:nvSpPr>
        <dsp:cNvPr id="0" name=""/>
        <dsp:cNvSpPr/>
      </dsp:nvSpPr>
      <dsp:spPr>
        <a:xfrm>
          <a:off x="0" y="2392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316E51-1C0B-49E9-A995-E8B46491C0AC}">
      <dsp:nvSpPr>
        <dsp:cNvPr id="0" name=""/>
        <dsp:cNvSpPr/>
      </dsp:nvSpPr>
      <dsp:spPr>
        <a:xfrm>
          <a:off x="0" y="2392"/>
          <a:ext cx="6266011" cy="163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 dirty="0"/>
            <a:t>플레이어 캐릭터</a:t>
          </a:r>
          <a:r>
            <a:rPr lang="en-US" sz="2500" kern="1200" dirty="0"/>
            <a:t>(</a:t>
          </a:r>
          <a:r>
            <a:rPr lang="ko-KR" sz="2500" kern="1200" dirty="0"/>
            <a:t>현재 미정</a:t>
          </a:r>
          <a:r>
            <a:rPr lang="en-US" sz="2500" kern="1200" dirty="0"/>
            <a:t>)</a:t>
          </a:r>
          <a:r>
            <a:rPr lang="ko-KR" sz="2500" kern="1200" dirty="0"/>
            <a:t>가 </a:t>
          </a:r>
          <a:endParaRPr lang="en-US" altLang="ko-KR" sz="25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 dirty="0"/>
            <a:t>이동하며 유령</a:t>
          </a:r>
          <a:r>
            <a:rPr lang="en-US" sz="2500" kern="1200" dirty="0"/>
            <a:t> </a:t>
          </a:r>
          <a:r>
            <a:rPr lang="ko-KR" sz="2500" kern="1200" dirty="0"/>
            <a:t>캐릭터를 </a:t>
          </a:r>
          <a:endParaRPr lang="en-US" altLang="ko-KR" sz="25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 dirty="0"/>
            <a:t>보내는 게임</a:t>
          </a:r>
          <a:endParaRPr lang="en-US" sz="2500" kern="1200" dirty="0"/>
        </a:p>
      </dsp:txBody>
      <dsp:txXfrm>
        <a:off x="0" y="2392"/>
        <a:ext cx="6266011" cy="1631587"/>
      </dsp:txXfrm>
    </dsp:sp>
    <dsp:sp modelId="{C2EF323C-271A-4F4D-8601-276DED14FF6B}">
      <dsp:nvSpPr>
        <dsp:cNvPr id="0" name=""/>
        <dsp:cNvSpPr/>
      </dsp:nvSpPr>
      <dsp:spPr>
        <a:xfrm>
          <a:off x="0" y="1633979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355029"/>
                <a:satOff val="-2934"/>
                <a:lumOff val="-6274"/>
                <a:alphaOff val="0"/>
                <a:tint val="96000"/>
                <a:lumMod val="104000"/>
              </a:schemeClr>
            </a:gs>
            <a:gs pos="100000">
              <a:schemeClr val="accent2">
                <a:hueOff val="-355029"/>
                <a:satOff val="-2934"/>
                <a:lumOff val="-6274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355029"/>
              <a:satOff val="-2934"/>
              <a:lumOff val="-6274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8CB504-489C-4504-856B-8660967E3844}">
      <dsp:nvSpPr>
        <dsp:cNvPr id="0" name=""/>
        <dsp:cNvSpPr/>
      </dsp:nvSpPr>
      <dsp:spPr>
        <a:xfrm>
          <a:off x="0" y="1633979"/>
          <a:ext cx="6266011" cy="163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타이머의 시간이 점점 줄어들음</a:t>
          </a:r>
          <a:endParaRPr lang="en-US" sz="2500" kern="1200"/>
        </a:p>
      </dsp:txBody>
      <dsp:txXfrm>
        <a:off x="0" y="1633979"/>
        <a:ext cx="6266011" cy="1631587"/>
      </dsp:txXfrm>
    </dsp:sp>
    <dsp:sp modelId="{823F298A-8C9D-4D3C-948A-8D0491B36532}">
      <dsp:nvSpPr>
        <dsp:cNvPr id="0" name=""/>
        <dsp:cNvSpPr/>
      </dsp:nvSpPr>
      <dsp:spPr>
        <a:xfrm>
          <a:off x="0" y="3265567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710059"/>
                <a:satOff val="-5868"/>
                <a:lumOff val="-12549"/>
                <a:alphaOff val="0"/>
                <a:tint val="96000"/>
                <a:lumMod val="104000"/>
              </a:schemeClr>
            </a:gs>
            <a:gs pos="100000">
              <a:schemeClr val="accent2">
                <a:hueOff val="-710059"/>
                <a:satOff val="-5868"/>
                <a:lumOff val="-12549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10059"/>
              <a:satOff val="-5868"/>
              <a:lumOff val="-12549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226AB3-AA33-492A-B4C3-F3D26F57B536}">
      <dsp:nvSpPr>
        <dsp:cNvPr id="0" name=""/>
        <dsp:cNvSpPr/>
      </dsp:nvSpPr>
      <dsp:spPr>
        <a:xfrm>
          <a:off x="0" y="3265567"/>
          <a:ext cx="6266011" cy="163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 dirty="0"/>
            <a:t>시간 내로 모든 유령을 보낼 수 있는지</a:t>
          </a:r>
          <a:endParaRPr lang="en-US" altLang="ko-KR" sz="25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 dirty="0"/>
            <a:t>여부에 따라 승리와 패배 결정</a:t>
          </a:r>
          <a:endParaRPr lang="en-US" sz="2500" kern="1200" dirty="0"/>
        </a:p>
      </dsp:txBody>
      <dsp:txXfrm>
        <a:off x="0" y="3265567"/>
        <a:ext cx="6266011" cy="1631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86AA8-53FA-43D0-8DE7-936F4621E0C8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4ADCE-3987-48EE-A714-FCEEDAB43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6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ancestral rites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4ADCE-3987-48EE-A714-FCEEDAB43C0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1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0D4E-009C-4C41-ABC5-3AE681CE1993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9FC0-4287-4140-81EB-53F3CAE41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17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0D4E-009C-4C41-ABC5-3AE681CE1993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9FC0-4287-4140-81EB-53F3CAE41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36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0D4E-009C-4C41-ABC5-3AE681CE1993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9FC0-4287-4140-81EB-53F3CAE41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306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0D4E-009C-4C41-ABC5-3AE681CE1993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9FC0-4287-4140-81EB-53F3CAE41CE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1768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0D4E-009C-4C41-ABC5-3AE681CE1993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9FC0-4287-4140-81EB-53F3CAE41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214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0D4E-009C-4C41-ABC5-3AE681CE1993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9FC0-4287-4140-81EB-53F3CAE41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14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0D4E-009C-4C41-ABC5-3AE681CE1993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9FC0-4287-4140-81EB-53F3CAE41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598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0D4E-009C-4C41-ABC5-3AE681CE1993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9FC0-4287-4140-81EB-53F3CAE41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864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0D4E-009C-4C41-ABC5-3AE681CE1993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9FC0-4287-4140-81EB-53F3CAE41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93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0D4E-009C-4C41-ABC5-3AE681CE1993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9FC0-4287-4140-81EB-53F3CAE41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8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0D4E-009C-4C41-ABC5-3AE681CE1993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9FC0-4287-4140-81EB-53F3CAE41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43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0D4E-009C-4C41-ABC5-3AE681CE1993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9FC0-4287-4140-81EB-53F3CAE41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46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0D4E-009C-4C41-ABC5-3AE681CE1993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9FC0-4287-4140-81EB-53F3CAE41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78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0D4E-009C-4C41-ABC5-3AE681CE1993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9FC0-4287-4140-81EB-53F3CAE41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82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0D4E-009C-4C41-ABC5-3AE681CE1993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9FC0-4287-4140-81EB-53F3CAE41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55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0D4E-009C-4C41-ABC5-3AE681CE1993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9FC0-4287-4140-81EB-53F3CAE41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53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0D4E-009C-4C41-ABC5-3AE681CE1993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9FC0-4287-4140-81EB-53F3CAE41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49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8D30D4E-009C-4C41-ABC5-3AE681CE1993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A79FC0-4287-4140-81EB-53F3CAE41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363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5CC64-DD8A-42F6-81CF-720AC3907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 그래픽스 실습</a:t>
            </a:r>
            <a:r>
              <a:rPr lang="en-US" altLang="ko-KR" dirty="0"/>
              <a:t>(2)</a:t>
            </a:r>
            <a:br>
              <a:rPr lang="en-US" altLang="ko-KR" dirty="0"/>
            </a:br>
            <a:r>
              <a:rPr lang="ko-KR" altLang="en-US" dirty="0"/>
              <a:t>프로젝트 </a:t>
            </a:r>
            <a:r>
              <a:rPr lang="en-US" altLang="ko-KR"/>
              <a:t>PPT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39DD98-F844-4CFF-9761-03128BCE11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B777009 </a:t>
            </a:r>
            <a:r>
              <a:rPr lang="ko-KR" altLang="en-US" dirty="0"/>
              <a:t>김석환</a:t>
            </a:r>
          </a:p>
        </p:txBody>
      </p:sp>
    </p:spTree>
    <p:extLst>
      <p:ext uri="{BB962C8B-B14F-4D97-AF65-F5344CB8AC3E}">
        <p14:creationId xmlns:p14="http://schemas.microsoft.com/office/powerpoint/2010/main" val="206468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4AEF5F-593A-4B4F-A2AE-CF2B0F6EC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/>
              <a:t>차례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C38849A-1D3C-4848-A33F-CC02385FE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동기</a:t>
            </a:r>
            <a:endParaRPr lang="en-US" altLang="ko-KR" dirty="0"/>
          </a:p>
          <a:p>
            <a:r>
              <a:rPr lang="ko-KR" altLang="en-US" dirty="0"/>
              <a:t>개요</a:t>
            </a:r>
            <a:endParaRPr lang="en-US" altLang="ko-KR" dirty="0"/>
          </a:p>
          <a:p>
            <a:r>
              <a:rPr lang="ko-KR" altLang="en-US" dirty="0"/>
              <a:t>화면</a:t>
            </a:r>
            <a:endParaRPr lang="en-US" altLang="ko-KR" dirty="0"/>
          </a:p>
          <a:p>
            <a:r>
              <a:rPr lang="ko-KR" altLang="en-US" dirty="0"/>
              <a:t>컨트롤</a:t>
            </a:r>
            <a:endParaRPr lang="en-US" altLang="ko-KR" dirty="0"/>
          </a:p>
          <a:p>
            <a:r>
              <a:rPr lang="ko-KR" altLang="en-US" dirty="0"/>
              <a:t>시각 효과</a:t>
            </a:r>
            <a:endParaRPr lang="en-US" altLang="ko-KR" dirty="0"/>
          </a:p>
          <a:p>
            <a:r>
              <a:rPr lang="ko-KR" altLang="en-US"/>
              <a:t>리소스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064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B3D37-E13B-4D25-ACF7-848DD364C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948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/>
              <a:t>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BF869-D5A3-4746-A9B2-3E6B526B0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948" y="3664424"/>
            <a:ext cx="5441286" cy="1609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 latinLnBrk="0">
              <a:buNone/>
            </a:pPr>
            <a:r>
              <a:rPr lang="ko-KR" altLang="en-US" dirty="0">
                <a:solidFill>
                  <a:schemeClr val="tx1"/>
                </a:solidFill>
              </a:rPr>
              <a:t>게임엔진실습 과목의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 algn="ctr" latinLnBrk="0">
              <a:buNone/>
            </a:pPr>
            <a:r>
              <a:rPr lang="ko-KR" altLang="en-US" dirty="0">
                <a:solidFill>
                  <a:schemeClr val="tx1"/>
                </a:solidFill>
              </a:rPr>
              <a:t>과제로 만들었던 아이디어를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 algn="ctr" latinLnBrk="0">
              <a:buNone/>
            </a:pPr>
            <a:r>
              <a:rPr lang="ko-KR" altLang="en-US" dirty="0">
                <a:solidFill>
                  <a:schemeClr val="tx1"/>
                </a:solidFill>
              </a:rPr>
              <a:t>다시금 재활용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0" name="Picture 17">
            <a:extLst>
              <a:ext uri="{FF2B5EF4-FFF2-40B4-BE49-F238E27FC236}">
                <a16:creationId xmlns:a16="http://schemas.microsoft.com/office/drawing/2014/main" id="{61D8AC3F-2A0E-4940-A609-B35F8679A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77A098F-3D57-4241-904B-569D715127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708" r="-1" b="-1"/>
          <a:stretch/>
        </p:blipFill>
        <p:spPr>
          <a:xfrm>
            <a:off x="7620351" y="10"/>
            <a:ext cx="4571649" cy="22859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88248F-6C5A-4920-ABEE-D972919D41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641" r="20609" b="-1"/>
          <a:stretch/>
        </p:blipFill>
        <p:spPr>
          <a:xfrm>
            <a:off x="7620351" y="2286000"/>
            <a:ext cx="2286000" cy="2286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6BAD98B-6B6B-4ECC-9341-9FB93306BFC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2526" r="974"/>
          <a:stretch/>
        </p:blipFill>
        <p:spPr>
          <a:xfrm>
            <a:off x="9906000" y="2286000"/>
            <a:ext cx="2286000" cy="2286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F5B6457-ECE9-4DC8-854A-D777B6DF486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708" r="-1" b="-1"/>
          <a:stretch/>
        </p:blipFill>
        <p:spPr>
          <a:xfrm>
            <a:off x="7620351" y="4572000"/>
            <a:ext cx="4571649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1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147B9-B8A3-4345-B0F0-6C861D132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ko-KR" altLang="en-US" dirty="0"/>
              <a:t>개요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61E78697-FB25-4B24-950F-5B041815C8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375083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653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63CC7-A6EA-417D-81FC-3BC87198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ko-KR" altLang="en-US"/>
              <a:t>화면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9815E-0374-4BFD-A118-EDC3843F0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>
              <a:buClr>
                <a:srgbClr val="F9F051"/>
              </a:buClr>
            </a:pPr>
            <a:r>
              <a:rPr lang="ko-KR" altLang="en-US" dirty="0"/>
              <a:t>기존과제에서의 모습</a:t>
            </a:r>
            <a:endParaRPr lang="en-US" altLang="ko-KR" dirty="0"/>
          </a:p>
          <a:p>
            <a:pPr>
              <a:buClr>
                <a:srgbClr val="F9F051"/>
              </a:buClr>
            </a:pPr>
            <a:r>
              <a:rPr lang="ko-KR" altLang="en-US" dirty="0"/>
              <a:t>완전히 동일하게는 무리이나</a:t>
            </a:r>
            <a:endParaRPr lang="en-US" altLang="ko-KR" dirty="0"/>
          </a:p>
          <a:p>
            <a:pPr>
              <a:buClr>
                <a:srgbClr val="F9F051"/>
              </a:buClr>
            </a:pPr>
            <a:r>
              <a:rPr lang="ko-KR" altLang="en-US" dirty="0"/>
              <a:t>최대한 유사하게 하고자 함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661026-DE64-47F1-9F88-0847B5FB3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6FF7F30-0633-4541-AF59-6FA3B096E4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7" r="20737" b="1"/>
          <a:stretch/>
        </p:blipFill>
        <p:spPr bwMode="auto">
          <a:xfrm>
            <a:off x="7066560" y="2132822"/>
            <a:ext cx="4065464" cy="32580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313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01FB9-7A04-4FCB-8BE9-150B186E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5168052" cy="111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dirty="0"/>
              <a:t>컨트롤</a:t>
            </a:r>
            <a:endParaRPr lang="ko-KR" altLang="en-US"/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3D82C4D9-6F0B-49BF-9A19-AC33B618F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828800"/>
            <a:ext cx="5168052" cy="3962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키보드</a:t>
            </a:r>
            <a:endParaRPr lang="en-US" altLang="ko-KR" dirty="0"/>
          </a:p>
          <a:p>
            <a:pPr latinLnBrk="0"/>
            <a:r>
              <a:rPr lang="en-US" altLang="ko-KR" dirty="0"/>
              <a:t>WASD</a:t>
            </a:r>
            <a:r>
              <a:rPr lang="ko-KR" altLang="en-US" dirty="0"/>
              <a:t>로 이동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ko-KR" altLang="en-US" dirty="0"/>
              <a:t>마우스</a:t>
            </a:r>
            <a:endParaRPr lang="en-US" altLang="ko-KR" dirty="0"/>
          </a:p>
          <a:p>
            <a:pPr latinLnBrk="0"/>
            <a:r>
              <a:rPr lang="ko-KR" altLang="en-US" dirty="0"/>
              <a:t>좌우 이동으로 회전</a:t>
            </a:r>
            <a:endParaRPr lang="en-US" altLang="ko-KR" dirty="0"/>
          </a:p>
          <a:p>
            <a:pPr latinLnBrk="0"/>
            <a:endParaRPr lang="en-US" altLang="ko-KR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15A1844-5CB8-438B-B90E-EF2A51CF8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</p:spPr>
      </p:pic>
      <p:pic>
        <p:nvPicPr>
          <p:cNvPr id="14" name="내용 개체 틀 4" descr="키보드 단색으로 채워진">
            <a:extLst>
              <a:ext uri="{FF2B5EF4-FFF2-40B4-BE49-F238E27FC236}">
                <a16:creationId xmlns:a16="http://schemas.microsoft.com/office/drawing/2014/main" id="{AE9AFFAF-0226-4D2C-8CD2-34BCB3F6F8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8647" y="609601"/>
            <a:ext cx="2507158" cy="2507158"/>
          </a:xfrm>
          <a:prstGeom prst="rect">
            <a:avLst/>
          </a:prstGeom>
        </p:spPr>
      </p:pic>
      <p:pic>
        <p:nvPicPr>
          <p:cNvPr id="16" name="그래픽 15" descr="쥐 단색으로 채워진">
            <a:extLst>
              <a:ext uri="{FF2B5EF4-FFF2-40B4-BE49-F238E27FC236}">
                <a16:creationId xmlns:a16="http://schemas.microsoft.com/office/drawing/2014/main" id="{EC302E67-12ED-4720-A4C6-E214F667D6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8647" y="3277626"/>
            <a:ext cx="2507158" cy="250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1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72CBCF-4921-454B-BF2E-AE19B54A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시각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E29BEF-1015-4DC9-BC7E-281B231A7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ko-KR" alt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전체적으로 어두운 남색</a:t>
            </a:r>
            <a:endParaRPr lang="en-US" altLang="ko-KR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r>
              <a:rPr lang="ko-KR" alt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밝은 노란색의 달빛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8A5B91-9EB2-4DE4-B373-588E38B01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39" y="1444644"/>
            <a:ext cx="6642193" cy="396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90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790CF-8955-4041-98EC-3BFDB52C7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ko-KR" altLang="en-US" dirty="0"/>
              <a:t>리소스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DD3B987-817A-4332-89D2-74918AE85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기존 과제에서의 </a:t>
            </a:r>
            <a:r>
              <a:rPr lang="ko-KR" altLang="en-US" dirty="0" err="1"/>
              <a:t>에셋</a:t>
            </a:r>
            <a:r>
              <a:rPr lang="en-US" altLang="ko-KR" dirty="0"/>
              <a:t>(</a:t>
            </a:r>
            <a:r>
              <a:rPr lang="ko-KR" altLang="en-US" dirty="0"/>
              <a:t>우측</a:t>
            </a:r>
            <a:r>
              <a:rPr lang="en-US" altLang="ko-KR" dirty="0"/>
              <a:t>)</a:t>
            </a:r>
            <a:r>
              <a:rPr lang="ko-KR" altLang="en-US" dirty="0"/>
              <a:t>을 기반으로 하여</a:t>
            </a:r>
            <a:endParaRPr lang="en-US" altLang="ko-KR" dirty="0"/>
          </a:p>
          <a:p>
            <a:r>
              <a:rPr lang="ko-KR" altLang="en-US" dirty="0"/>
              <a:t>다이렉트</a:t>
            </a:r>
            <a:r>
              <a:rPr lang="en-US" altLang="ko-KR" dirty="0"/>
              <a:t>X</a:t>
            </a:r>
            <a:r>
              <a:rPr lang="ko-KR" altLang="en-US" dirty="0"/>
              <a:t>에서 사용 가능하도록</a:t>
            </a:r>
            <a:endParaRPr lang="en-US" altLang="ko-KR" dirty="0"/>
          </a:p>
          <a:p>
            <a:r>
              <a:rPr lang="ko-KR" altLang="en-US" dirty="0" err="1"/>
              <a:t>블렌더를</a:t>
            </a:r>
            <a:r>
              <a:rPr lang="ko-KR" altLang="en-US" dirty="0"/>
              <a:t> 사용하여 제작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190505-8C5B-4D13-B1A4-F89EAD645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9F74D55-4F2C-414A-BD41-2BD6B29DA1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123"/>
          <a:stretch/>
        </p:blipFill>
        <p:spPr>
          <a:xfrm>
            <a:off x="7066560" y="2132822"/>
            <a:ext cx="1954022" cy="32580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E45F62A-FC37-4B5D-9773-15553D853E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3" r="21674" b="-2"/>
          <a:stretch/>
        </p:blipFill>
        <p:spPr bwMode="auto">
          <a:xfrm>
            <a:off x="9181450" y="2132823"/>
            <a:ext cx="1950574" cy="32580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8253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192</TotalTime>
  <Words>104</Words>
  <Application>Microsoft Office PowerPoint</Application>
  <PresentationFormat>와이드스크린</PresentationFormat>
  <Paragraphs>39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Calisto MT</vt:lpstr>
      <vt:lpstr>Wingdings 2</vt:lpstr>
      <vt:lpstr>슬레이트</vt:lpstr>
      <vt:lpstr>컴퓨터 그래픽스 실습(2) 프로젝트 PPT</vt:lpstr>
      <vt:lpstr>차례</vt:lpstr>
      <vt:lpstr>동기</vt:lpstr>
      <vt:lpstr>개요</vt:lpstr>
      <vt:lpstr>화면</vt:lpstr>
      <vt:lpstr>컨트롤</vt:lpstr>
      <vt:lpstr>시각 효과</vt:lpstr>
      <vt:lpstr>리소스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그래픽스 실습(2) 프로젝트 발표</dc:title>
  <dc:creator>Kim Seokhwan</dc:creator>
  <cp:lastModifiedBy>Kim Seokhwan</cp:lastModifiedBy>
  <cp:revision>3</cp:revision>
  <dcterms:created xsi:type="dcterms:W3CDTF">2021-10-07T05:30:06Z</dcterms:created>
  <dcterms:modified xsi:type="dcterms:W3CDTF">2021-10-08T06:31:05Z</dcterms:modified>
</cp:coreProperties>
</file>