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A89ECE-9E17-4616-BEA9-A6D81C33E0C3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211661-6986-4C70-80A3-E39F992AAFA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071546"/>
            <a:ext cx="8077200" cy="1673352"/>
          </a:xfrm>
        </p:spPr>
        <p:txBody>
          <a:bodyPr/>
          <a:lstStyle/>
          <a:p>
            <a:r>
              <a:rPr lang="fr-FR" dirty="0" err="1" smtClean="0"/>
              <a:t>Gears</a:t>
            </a:r>
            <a:r>
              <a:rPr lang="fr-FR" dirty="0" smtClean="0"/>
              <a:t> of </a:t>
            </a:r>
            <a:r>
              <a:rPr lang="fr-FR" dirty="0" err="1" smtClean="0"/>
              <a:t>War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Volcano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5358384"/>
            <a:ext cx="8077200" cy="1499616"/>
          </a:xfrm>
        </p:spPr>
        <p:txBody>
          <a:bodyPr/>
          <a:lstStyle/>
          <a:p>
            <a:r>
              <a:rPr lang="fr-FR" dirty="0" smtClean="0"/>
              <a:t>Paul FIAT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Ambiance &amp; direction sonore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10" y="2643182"/>
            <a:ext cx="8022336" cy="3714776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Un volcan</a:t>
            </a:r>
          </a:p>
          <a:p>
            <a:endParaRPr lang="fr-FR" sz="2400" dirty="0" smtClean="0"/>
          </a:p>
          <a:p>
            <a:r>
              <a:rPr lang="fr-FR" sz="2400" dirty="0" smtClean="0"/>
              <a:t>Un silence pesant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2857496"/>
            <a:ext cx="8022336" cy="335758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Des éboulements</a:t>
            </a:r>
          </a:p>
          <a:p>
            <a:endParaRPr lang="fr-FR" dirty="0" smtClean="0"/>
          </a:p>
          <a:p>
            <a:r>
              <a:rPr lang="fr-FR" dirty="0" smtClean="0"/>
              <a:t>De la lave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</TotalTime>
  <Words>20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Gears of War Volcano</vt:lpstr>
      <vt:lpstr>Ambiance &amp; direction sonore</vt:lpstr>
      <vt:lpstr>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 of War Volcano</dc:title>
  <dc:creator>Nyarly</dc:creator>
  <cp:lastModifiedBy>Nyarly</cp:lastModifiedBy>
  <cp:revision>1</cp:revision>
  <dcterms:created xsi:type="dcterms:W3CDTF">2013-01-29T19:21:33Z</dcterms:created>
  <dcterms:modified xsi:type="dcterms:W3CDTF">2013-01-29T19:28:49Z</dcterms:modified>
</cp:coreProperties>
</file>