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3"/>
  </p:notesMasterIdLst>
  <p:sldIdLst>
    <p:sldId id="268" r:id="rId2"/>
    <p:sldId id="256" r:id="rId3"/>
    <p:sldId id="270" r:id="rId4"/>
    <p:sldId id="271" r:id="rId5"/>
    <p:sldId id="257" r:id="rId6"/>
    <p:sldId id="261" r:id="rId7"/>
    <p:sldId id="264" r:id="rId8"/>
    <p:sldId id="262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31" autoAdjust="0"/>
  </p:normalViewPr>
  <p:slideViewPr>
    <p:cSldViewPr>
      <p:cViewPr>
        <p:scale>
          <a:sx n="100" d="100"/>
          <a:sy n="100" d="100"/>
        </p:scale>
        <p:origin x="-7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B9C54-43B8-4766-9FE4-E3DEA84B2C1A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9A06-1551-4A06-B4CD-0375CD268E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8281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file:///C:\Users\Nyarly\Documents\GitHub\OBG\GD\Pr&#233;sentation\Assets\sfx\splash.mp3" TargetMode="External"/><Relationship Id="rId7" Type="http://schemas.openxmlformats.org/officeDocument/2006/relationships/image" Target="../media/image12.png"/><Relationship Id="rId2" Type="http://schemas.openxmlformats.org/officeDocument/2006/relationships/audio" Target="file:///C:\Users\Nyarly\Documents\GitHub\OBG\GD\Pr&#233;sentation\Assets\sfx\explosion.mp3" TargetMode="External"/><Relationship Id="rId1" Type="http://schemas.openxmlformats.org/officeDocument/2006/relationships/audio" Target="file:///C:\Users\Nyarly\Documents\GitHub\OBG\GD\Pr&#233;sentation\Assets\sfx\bulles.mp3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yarly\Documents\GitHub\OBG\GD\Videos\simpsons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785794"/>
            <a:ext cx="806291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a baby </a:t>
            </a:r>
            <a:r>
              <a:rPr lang="fr-FR" dirty="0" err="1" smtClean="0"/>
              <a:t>together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Paul </a:t>
            </a:r>
            <a:r>
              <a:rPr lang="fr-FR" dirty="0" smtClean="0"/>
              <a:t>Fiat – </a:t>
            </a:r>
            <a:r>
              <a:rPr lang="fr-FR" dirty="0" smtClean="0"/>
              <a:t>Jeudi 29 </a:t>
            </a:r>
            <a:r>
              <a:rPr lang="fr-FR" dirty="0" smtClean="0"/>
              <a:t>Novembre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1005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Mockup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Ecran type du jeu.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11" name="Picture Placeholder 10" descr="mockup_legen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Thème </a:t>
            </a:r>
            <a:r>
              <a:rPr lang="fr-FR" dirty="0" smtClean="0"/>
              <a:t>sonore et musicale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>
            <a:normAutofit/>
          </a:bodyPr>
          <a:lstStyle/>
          <a:p>
            <a:r>
              <a:rPr lang="fr-FR" dirty="0" err="1" smtClean="0"/>
              <a:t>Kiosken</a:t>
            </a:r>
            <a:r>
              <a:rPr lang="fr-FR" dirty="0" smtClean="0"/>
              <a:t> </a:t>
            </a:r>
            <a:r>
              <a:rPr lang="fr-FR" dirty="0" err="1" smtClean="0"/>
              <a:t>Är</a:t>
            </a:r>
            <a:r>
              <a:rPr lang="fr-FR" dirty="0" smtClean="0"/>
              <a:t> </a:t>
            </a:r>
            <a:r>
              <a:rPr lang="fr-FR" dirty="0" err="1" smtClean="0"/>
              <a:t>Vidöppen</a:t>
            </a:r>
            <a:endParaRPr lang="fr-FR" dirty="0" smtClean="0"/>
          </a:p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Fabric</a:t>
            </a:r>
            <a:r>
              <a:rPr lang="fr-FR" dirty="0" smtClean="0"/>
              <a:t> </a:t>
            </a:r>
            <a:r>
              <a:rPr lang="fr-FR" dirty="0" err="1" smtClean="0"/>
              <a:t>Fact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Musique style 8bit</a:t>
            </a:r>
            <a:r>
              <a:rPr lang="fr-FR" dirty="0" smtClean="0"/>
              <a:t>, rythmée et entraînante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Les feedbacks et bruitages sonores auront un effet « liquide » et « profonds » pour correspondre à l’environnement du jeu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Bulles :	 </a:t>
            </a:r>
            <a:r>
              <a:rPr lang="fr-FR" dirty="0" err="1" smtClean="0"/>
              <a:t>Splash</a:t>
            </a:r>
            <a:r>
              <a:rPr lang="fr-FR" dirty="0" smtClean="0"/>
              <a:t> : 	</a:t>
            </a:r>
            <a:r>
              <a:rPr lang="fr-FR" dirty="0" smtClean="0"/>
              <a:t>Explosions : 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Pas </a:t>
            </a:r>
            <a:r>
              <a:rPr lang="fr-FR" dirty="0" smtClean="0"/>
              <a:t>de parole.</a:t>
            </a:r>
            <a:endParaRPr lang="fr-FR" dirty="0"/>
          </a:p>
          <a:p>
            <a:endParaRPr lang="fr-FR" dirty="0"/>
          </a:p>
        </p:txBody>
      </p:sp>
      <p:pic>
        <p:nvPicPr>
          <p:cNvPr id="10" name="bulle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1785918" y="4214818"/>
            <a:ext cx="304800" cy="304800"/>
          </a:xfrm>
          <a:prstGeom prst="rect">
            <a:avLst/>
          </a:prstGeom>
        </p:spPr>
      </p:pic>
      <p:pic>
        <p:nvPicPr>
          <p:cNvPr id="11" name="explosion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/>
          <a:stretch>
            <a:fillRect/>
          </a:stretch>
        </p:blipFill>
        <p:spPr>
          <a:xfrm>
            <a:off x="5786446" y="4214818"/>
            <a:ext cx="304800" cy="304800"/>
          </a:xfrm>
          <a:prstGeom prst="rect">
            <a:avLst/>
          </a:prstGeom>
        </p:spPr>
      </p:pic>
      <p:pic>
        <p:nvPicPr>
          <p:cNvPr id="15" name="splash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7"/>
          <a:stretch>
            <a:fillRect/>
          </a:stretch>
        </p:blipFill>
        <p:spPr>
          <a:xfrm>
            <a:off x="3571868" y="421481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23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19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41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smtClean="0"/>
              <a:t>Choix du concept</a:t>
            </a:r>
          </a:p>
          <a:p>
            <a:r>
              <a:rPr lang="fr-FR" b="1" dirty="0" smtClean="0"/>
              <a:t>Prototype</a:t>
            </a:r>
          </a:p>
          <a:p>
            <a:r>
              <a:rPr lang="fr-FR" b="1" dirty="0" smtClean="0"/>
              <a:t>Type de </a:t>
            </a:r>
            <a:r>
              <a:rPr lang="fr-FR" b="1" dirty="0" err="1" smtClean="0"/>
              <a:t>gameplay</a:t>
            </a:r>
            <a:endParaRPr lang="fr-FR" dirty="0" smtClean="0"/>
          </a:p>
          <a:p>
            <a:r>
              <a:rPr lang="fr-FR" b="1" dirty="0" smtClean="0"/>
              <a:t>USP &amp; </a:t>
            </a:r>
            <a:r>
              <a:rPr lang="fr-FR" b="1" dirty="0" err="1" smtClean="0"/>
              <a:t>KSPs</a:t>
            </a:r>
            <a:endParaRPr lang="fr-FR" dirty="0" smtClean="0"/>
          </a:p>
          <a:p>
            <a:r>
              <a:rPr lang="fr-FR" b="1" dirty="0" smtClean="0"/>
              <a:t>Histoire &amp; univers</a:t>
            </a:r>
            <a:r>
              <a:rPr lang="fr-FR" dirty="0" smtClean="0"/>
              <a:t> </a:t>
            </a:r>
          </a:p>
          <a:p>
            <a:r>
              <a:rPr lang="fr-FR" b="1" dirty="0" smtClean="0"/>
              <a:t>Les 3C</a:t>
            </a:r>
            <a:endParaRPr lang="fr-FR" dirty="0" smtClean="0"/>
          </a:p>
          <a:p>
            <a:r>
              <a:rPr lang="fr-FR" b="1" dirty="0" err="1" smtClean="0"/>
              <a:t>Mockup</a:t>
            </a:r>
            <a:endParaRPr lang="fr-FR" dirty="0" smtClean="0"/>
          </a:p>
          <a:p>
            <a:r>
              <a:rPr lang="fr-FR" b="1" dirty="0" smtClean="0"/>
              <a:t>Ambiance</a:t>
            </a:r>
            <a:endParaRPr lang="fr-FR" dirty="0" smtClean="0"/>
          </a:p>
          <a:p>
            <a:r>
              <a:rPr lang="fr-FR" b="1" dirty="0" smtClean="0"/>
              <a:t>Direction artistique</a:t>
            </a:r>
            <a:endParaRPr lang="fr-FR" dirty="0" smtClean="0"/>
          </a:p>
          <a:p>
            <a:r>
              <a:rPr lang="fr-FR" b="1" dirty="0" smtClean="0"/>
              <a:t>Thème sonore et musicale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419872" y="6453336"/>
            <a:ext cx="2133600" cy="301752"/>
          </a:xfrm>
        </p:spPr>
        <p:txBody>
          <a:bodyPr/>
          <a:lstStyle/>
          <a:p>
            <a:pPr algn="ctr"/>
            <a:r>
              <a:rPr lang="fr-FR" dirty="0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concept</a:t>
            </a:r>
            <a:endParaRPr lang="fr-FR" dirty="0"/>
          </a:p>
        </p:txBody>
      </p:sp>
      <p:pic>
        <p:nvPicPr>
          <p:cNvPr id="7" name="simpson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1538" y="1928802"/>
            <a:ext cx="6881861" cy="3871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 SWF EN FIN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de gameplay</a:t>
            </a:r>
            <a:endParaRPr lang="fr-FR" dirty="0"/>
          </a:p>
        </p:txBody>
      </p:sp>
      <p:pic>
        <p:nvPicPr>
          <p:cNvPr id="5" name="Picture Placeholder 4" descr="crimzo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de Gameplay : </a:t>
            </a:r>
            <a:r>
              <a:rPr lang="fr-FR" dirty="0" err="1" smtClean="0"/>
              <a:t>Shoot’em</a:t>
            </a:r>
            <a:r>
              <a:rPr lang="fr-FR" dirty="0" smtClean="0"/>
              <a:t> </a:t>
            </a:r>
            <a:r>
              <a:rPr lang="fr-FR" dirty="0" smtClean="0"/>
              <a:t>Up / Bullet </a:t>
            </a:r>
            <a:r>
              <a:rPr lang="fr-FR" dirty="0" err="1" smtClean="0"/>
              <a:t>Hell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Références :  </a:t>
            </a:r>
            <a:r>
              <a:rPr lang="fr-FR" dirty="0" err="1" smtClean="0"/>
              <a:t>Crimzon</a:t>
            </a:r>
            <a:r>
              <a:rPr lang="fr-FR" dirty="0" smtClean="0"/>
              <a:t> </a:t>
            </a:r>
            <a:r>
              <a:rPr lang="fr-FR" dirty="0" err="1" smtClean="0"/>
              <a:t>Clover</a:t>
            </a:r>
            <a:r>
              <a:rPr lang="fr-FR" dirty="0" smtClean="0"/>
              <a:t>, </a:t>
            </a:r>
            <a:r>
              <a:rPr lang="fr-FR" dirty="0" smtClean="0"/>
              <a:t>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wars</a:t>
            </a:r>
            <a:r>
              <a:rPr lang="fr-FR" dirty="0" smtClean="0"/>
              <a:t> (Back </a:t>
            </a:r>
            <a:r>
              <a:rPr lang="fr-FR" dirty="0" err="1" smtClean="0"/>
              <a:t>from</a:t>
            </a:r>
            <a:r>
              <a:rPr lang="fr-FR" dirty="0" smtClean="0"/>
              <a:t> the future)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5113" cy="1362075"/>
          </a:xfrm>
        </p:spPr>
        <p:txBody>
          <a:bodyPr/>
          <a:lstStyle/>
          <a:p>
            <a:r>
              <a:rPr lang="fr-FR" dirty="0" smtClean="0"/>
              <a:t>USP &amp; KSPs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340768"/>
            <a:ext cx="8620156" cy="5010174"/>
          </a:xfrm>
        </p:spPr>
        <p:txBody>
          <a:bodyPr>
            <a:normAutofit/>
          </a:bodyPr>
          <a:lstStyle/>
          <a:p>
            <a:endParaRPr lang="fr-FR" u="sng" dirty="0" smtClean="0"/>
          </a:p>
          <a:p>
            <a:pPr>
              <a:buFont typeface="Wingdings" pitchFamily="2" charset="2"/>
              <a:buChar char="v"/>
            </a:pPr>
            <a:r>
              <a:rPr lang="fr-FR" u="sng" dirty="0" smtClean="0"/>
              <a:t>USP</a:t>
            </a:r>
            <a:r>
              <a:rPr lang="fr-FR" dirty="0" smtClean="0"/>
              <a:t> :</a:t>
            </a:r>
          </a:p>
          <a:p>
            <a:endParaRPr lang="fr-FR" u="sng" dirty="0" smtClean="0"/>
          </a:p>
          <a:p>
            <a:r>
              <a:rPr lang="fr-FR" dirty="0" smtClean="0"/>
              <a:t>Déplacement </a:t>
            </a:r>
            <a:r>
              <a:rPr lang="fr-FR" dirty="0" smtClean="0"/>
              <a:t>à la souris sur 360°.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u="sng" dirty="0" smtClean="0"/>
              <a:t>Key </a:t>
            </a:r>
            <a:r>
              <a:rPr lang="fr-FR" u="sng" dirty="0" err="1" smtClean="0"/>
              <a:t>Features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Univers </a:t>
            </a:r>
            <a:r>
              <a:rPr lang="fr-FR" dirty="0" smtClean="0"/>
              <a:t>original.</a:t>
            </a:r>
          </a:p>
          <a:p>
            <a:r>
              <a:rPr lang="fr-FR" dirty="0" smtClean="0"/>
              <a:t>- </a:t>
            </a:r>
            <a:r>
              <a:rPr lang="fr-FR" dirty="0" smtClean="0"/>
              <a:t>Apparitions des ennemis </a:t>
            </a:r>
            <a:r>
              <a:rPr lang="fr-FR" dirty="0" smtClean="0"/>
              <a:t>de tout bords.</a:t>
            </a:r>
          </a:p>
          <a:p>
            <a:r>
              <a:rPr lang="fr-FR" dirty="0" smtClean="0"/>
              <a:t>- Scrolling sur toutes les directions.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smtClean="0"/>
              <a:t>Influence des actions du joueur sur la fin du jeu.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Camera, Character, Controls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50816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fr-FR" u="sng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u="sng" dirty="0" smtClean="0"/>
              <a:t>Camera</a:t>
            </a:r>
            <a:r>
              <a:rPr lang="fr-FR" dirty="0" smtClean="0"/>
              <a:t> :</a:t>
            </a:r>
          </a:p>
          <a:p>
            <a:r>
              <a:rPr lang="fr-FR" dirty="0" smtClean="0"/>
              <a:t>Vue </a:t>
            </a:r>
            <a:r>
              <a:rPr lang="fr-FR" dirty="0" smtClean="0"/>
              <a:t>2D, la camera suit le </a:t>
            </a:r>
            <a:r>
              <a:rPr lang="fr-FR" dirty="0" smtClean="0"/>
              <a:t>scrolling.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u="sng" dirty="0" err="1" smtClean="0"/>
              <a:t>Character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r>
              <a:rPr lang="fr-FR" dirty="0" smtClean="0"/>
              <a:t>Spermatozoïde génétiquement modifiable.</a:t>
            </a: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u="sng" dirty="0" err="1" smtClean="0"/>
              <a:t>Controls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r>
              <a:rPr lang="fr-FR" dirty="0" smtClean="0"/>
              <a:t>Tirs automatiques, déplacement au clic, zone de paramétrage du canon.</a:t>
            </a:r>
          </a:p>
        </p:txBody>
      </p:sp>
      <p:pic>
        <p:nvPicPr>
          <p:cNvPr id="7" name="Picture 6" descr="s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5074" y="2928934"/>
            <a:ext cx="1428760" cy="1428760"/>
          </a:xfrm>
          <a:prstGeom prst="rect">
            <a:avLst/>
          </a:prstGeom>
        </p:spPr>
      </p:pic>
      <p:pic>
        <p:nvPicPr>
          <p:cNvPr id="8" name="Picture 7" descr="ad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3500438"/>
            <a:ext cx="357190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 &amp; univers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285860"/>
            <a:ext cx="8548718" cy="49387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Histoire</a:t>
            </a:r>
          </a:p>
          <a:p>
            <a:endParaRPr lang="fr-FR" dirty="0" smtClean="0"/>
          </a:p>
          <a:p>
            <a:r>
              <a:rPr lang="fr-FR" dirty="0" smtClean="0"/>
              <a:t>- Fé</a:t>
            </a:r>
            <a:r>
              <a:rPr lang="fr-FR" dirty="0" smtClean="0"/>
              <a:t>condation vue par le spermatozoïde.</a:t>
            </a:r>
            <a:endParaRPr lang="fr-FR" dirty="0" smtClean="0"/>
          </a:p>
          <a:p>
            <a:r>
              <a:rPr lang="fr-FR" dirty="0" smtClean="0"/>
              <a:t>- Plusieurs niveaux :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smtClean="0"/>
              <a:t>Périple réellement dangereux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Ambiance</a:t>
            </a:r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r>
              <a:rPr lang="fr-FR" dirty="0" smtClean="0"/>
              <a:t>- </a:t>
            </a:r>
            <a:r>
              <a:rPr lang="fr-FR" u="sng" dirty="0" smtClean="0"/>
              <a:t>Rythmée</a:t>
            </a:r>
            <a:r>
              <a:rPr lang="fr-FR" dirty="0" smtClean="0"/>
              <a:t> : Surprises</a:t>
            </a:r>
            <a:r>
              <a:rPr lang="fr-FR" dirty="0" smtClean="0"/>
              <a:t>, boulettes, </a:t>
            </a:r>
            <a:r>
              <a:rPr lang="fr-FR" dirty="0" smtClean="0"/>
              <a:t>scrolling.</a:t>
            </a:r>
          </a:p>
          <a:p>
            <a:r>
              <a:rPr lang="fr-FR" dirty="0" smtClean="0"/>
              <a:t>- </a:t>
            </a:r>
            <a:r>
              <a:rPr lang="fr-FR" u="sng" dirty="0" smtClean="0"/>
              <a:t>Etriqué</a:t>
            </a:r>
            <a:r>
              <a:rPr lang="fr-FR" dirty="0" smtClean="0"/>
              <a:t> : Chemins étroits, difficulté d’esquiver.</a:t>
            </a:r>
            <a:endParaRPr lang="fr-FR" dirty="0" smtClean="0"/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Picture 6" descr="nive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928934"/>
            <a:ext cx="5429288" cy="3332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Les graphismes se veulent réalistes, en accord avec la conception générale de ces entités microscopiques.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vir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143248"/>
            <a:ext cx="2428892" cy="1290349"/>
          </a:xfrm>
          <a:prstGeom prst="rect">
            <a:avLst/>
          </a:prstGeom>
        </p:spPr>
      </p:pic>
      <p:pic>
        <p:nvPicPr>
          <p:cNvPr id="8" name="Picture 7" descr="vir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3143248"/>
            <a:ext cx="2524369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rgbClr val="666666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283</TotalTime>
  <Words>297</Words>
  <Application>Microsoft Office PowerPoint</Application>
  <PresentationFormat>On-screen Show (4:3)</PresentationFormat>
  <Paragraphs>102</Paragraphs>
  <Slides>11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 Let’s make a baby together</vt:lpstr>
      <vt:lpstr>Sommaire</vt:lpstr>
      <vt:lpstr>Choix du concept</vt:lpstr>
      <vt:lpstr>Prototype</vt:lpstr>
      <vt:lpstr>Type de gameplay</vt:lpstr>
      <vt:lpstr>USP &amp; KSPs</vt:lpstr>
      <vt:lpstr>Camera, Character, Controls</vt:lpstr>
      <vt:lpstr>Histoire &amp; univers</vt:lpstr>
      <vt:lpstr>Direction artistique</vt:lpstr>
      <vt:lpstr>Mockup</vt:lpstr>
      <vt:lpstr> Thème sonore et musicale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YASU</dc:title>
  <dc:creator>Nyarly</dc:creator>
  <cp:lastModifiedBy>Nyarly</cp:lastModifiedBy>
  <cp:revision>215</cp:revision>
  <dcterms:created xsi:type="dcterms:W3CDTF">2012-11-26T23:30:52Z</dcterms:created>
  <dcterms:modified xsi:type="dcterms:W3CDTF">2012-11-28T16:32:54Z</dcterms:modified>
</cp:coreProperties>
</file>