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CC4FAEC-3E80-4057-8B91-8E03DBE265EF}" type="datetimeFigureOut">
              <a:rPr lang="fr-FR" smtClean="0"/>
              <a:pPr/>
              <a:t>27/11/2012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: YASU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Type de gameplay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dirty="0" smtClean="0"/>
          </a:p>
          <a:p>
            <a:r>
              <a:rPr lang="fr-FR" b="1" dirty="0" smtClean="0"/>
              <a:t>Histoire &amp; univers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err="1" smtClean="0"/>
              <a:t>Mockup</a:t>
            </a:r>
            <a:endParaRPr lang="fr-FR" dirty="0" smtClean="0"/>
          </a:p>
          <a:p>
            <a:r>
              <a:rPr lang="fr-FR" b="1" dirty="0" smtClean="0"/>
              <a:t>Ambiance</a:t>
            </a:r>
            <a:endParaRPr lang="fr-FR" dirty="0" smtClean="0"/>
          </a:p>
          <a:p>
            <a:r>
              <a:rPr lang="fr-FR" b="1" dirty="0" smtClean="0"/>
              <a:t>Direction </a:t>
            </a:r>
            <a:r>
              <a:rPr lang="fr-FR" b="1" dirty="0" smtClean="0"/>
              <a:t>artistique</a:t>
            </a:r>
            <a:endParaRPr lang="fr-FR" dirty="0" smtClean="0"/>
          </a:p>
          <a:p>
            <a:r>
              <a:rPr lang="fr-FR" b="1" dirty="0" smtClean="0"/>
              <a:t>Thème sonore et musicale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gameplay</a:t>
            </a:r>
            <a:endParaRPr lang="fr-FR" dirty="0"/>
          </a:p>
        </p:txBody>
      </p:sp>
      <p:pic>
        <p:nvPicPr>
          <p:cNvPr id="5" name="Picture Placeholder 4" descr="crimz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de Gameplay : </a:t>
            </a:r>
            <a:r>
              <a:rPr lang="fr-FR" dirty="0" err="1" smtClean="0"/>
              <a:t>Shoot’em</a:t>
            </a:r>
            <a:r>
              <a:rPr lang="fr-FR" dirty="0" smtClean="0"/>
              <a:t> Up.</a:t>
            </a:r>
          </a:p>
          <a:p>
            <a:r>
              <a:rPr lang="fr-FR" dirty="0" smtClean="0"/>
              <a:t>Références :  Crimzon Clover, Les Simpsons, Capitaine Orgazmo.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USP</a:t>
            </a:r>
            <a:r>
              <a:rPr lang="fr-FR" dirty="0" smtClean="0"/>
              <a:t> :</a:t>
            </a:r>
          </a:p>
          <a:p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Déplacement à la souris sur 360°.</a:t>
            </a:r>
          </a:p>
          <a:p>
            <a:endParaRPr lang="fr-FR" dirty="0" smtClean="0"/>
          </a:p>
          <a:p>
            <a:r>
              <a:rPr lang="fr-FR" u="sng" dirty="0" smtClean="0"/>
              <a:t>KSPs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Univers original.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Apparitions des ennemis à 360°.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univers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jeu reprend toutes les étapes de la fécondation humaine, du point de vue d’un spermatozoïde, à l’échelle microscopique.</a:t>
            </a:r>
          </a:p>
          <a:p>
            <a:endParaRPr lang="fr-FR" dirty="0" smtClean="0"/>
          </a:p>
          <a:p>
            <a:r>
              <a:rPr lang="fr-FR" dirty="0" smtClean="0"/>
              <a:t>La début du jeu consiste à sortir de l’urètre pour intégrer l’utérus et ainsi pouvoir rejoindre l’ovule afin de la féconder.</a:t>
            </a:r>
          </a:p>
          <a:p>
            <a:r>
              <a:rPr lang="fr-FR" dirty="0" smtClean="0"/>
              <a:t>Les niveaux suivent fidèlement la disposition anatomique interne des organes de reproduction des deux sexes.</a:t>
            </a:r>
          </a:p>
          <a:p>
            <a:endParaRPr lang="fr-FR" dirty="0" smtClean="0"/>
          </a:p>
          <a:p>
            <a:r>
              <a:rPr lang="fr-FR" dirty="0" smtClean="0"/>
              <a:t>Les dangers et obstacles réels qu’affrontent les spermatozoïdes chez l’homme sont les ennemis et pièges du jeu.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/>
          <a:lstStyle/>
          <a:p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En vue 2D de dessus où de côté, la camera suit le scrolling du jeu à direction variable.</a:t>
            </a:r>
          </a:p>
          <a:p>
            <a:endParaRPr lang="fr-FR" dirty="0" smtClean="0"/>
          </a:p>
          <a:p>
            <a:r>
              <a:rPr lang="fr-FR" u="sng" dirty="0" smtClean="0"/>
              <a:t>Character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joueur incarne un spermatozoïde dont il pourra choisir le code ADN embarqué, influant sans importance sur la fin du jeu.</a:t>
            </a:r>
          </a:p>
          <a:p>
            <a:endParaRPr lang="fr-FR" dirty="0" smtClean="0"/>
          </a:p>
          <a:p>
            <a:r>
              <a:rPr lang="fr-FR" u="sng" dirty="0" smtClean="0"/>
              <a:t>Controls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Les déplacements du joueur se font au clic droit de la souris sur la zone de jeu.</a:t>
            </a:r>
          </a:p>
          <a:p>
            <a:r>
              <a:rPr lang="fr-FR" dirty="0" smtClean="0"/>
              <a:t>Un clic dans l’aire bleue entourant le spermatozoïde modifie la direction des tirs.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Mockup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Ecran type du jeu.</a:t>
            </a:r>
            <a:endParaRPr lang="fr-FR" dirty="0"/>
          </a:p>
        </p:txBody>
      </p:sp>
      <p:pic>
        <p:nvPicPr>
          <p:cNvPr id="7" name="Picture Placeholder 6" descr="mockup_leg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86729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Dynamique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L’apparition des ennemis de tous les côtés de l’écran apporte de la surprise et du stress, remettant constamment le joueur sur ses gardes.</a:t>
            </a:r>
          </a:p>
          <a:p>
            <a:endParaRPr lang="fr-FR" dirty="0" smtClean="0"/>
          </a:p>
          <a:p>
            <a:r>
              <a:rPr lang="fr-FR" u="sng" dirty="0" smtClean="0"/>
              <a:t>Etriqué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L’échelle des cartes provoque un sentiment d’étroitesse et d’une faible marge d’erreur.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071810"/>
            <a:ext cx="56896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musique est en style 8bit, rythmée et entraînante.</a:t>
            </a:r>
          </a:p>
          <a:p>
            <a:endParaRPr lang="fr-FR" dirty="0" smtClean="0"/>
          </a:p>
          <a:p>
            <a:r>
              <a:rPr lang="fr-FR" dirty="0" smtClean="0"/>
              <a:t>Les feedbacks et bruitages sonores auront un effet « liquide » et « spongieux » pour correspondre à l’univers du jeu.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105</TotalTime>
  <Words>326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Présentation : YASU</vt:lpstr>
      <vt:lpstr>Type de gameplay</vt:lpstr>
      <vt:lpstr>USP &amp; KSPs</vt:lpstr>
      <vt:lpstr>Histoire &amp; univers</vt:lpstr>
      <vt:lpstr>Camera, Character, Controls</vt:lpstr>
      <vt:lpstr>Mockup</vt:lpstr>
      <vt:lpstr>Ambiance</vt:lpstr>
      <vt:lpstr>Direction artistique</vt:lpstr>
      <vt:lpstr> Thème sonore et musicale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123</cp:revision>
  <dcterms:created xsi:type="dcterms:W3CDTF">2012-11-26T23:30:52Z</dcterms:created>
  <dcterms:modified xsi:type="dcterms:W3CDTF">2012-11-27T01:25:31Z</dcterms:modified>
</cp:coreProperties>
</file>