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4"/>
  </p:notesMasterIdLst>
  <p:sldIdLst>
    <p:sldId id="268" r:id="rId2"/>
    <p:sldId id="256" r:id="rId3"/>
    <p:sldId id="270" r:id="rId4"/>
    <p:sldId id="271" r:id="rId5"/>
    <p:sldId id="272" r:id="rId6"/>
    <p:sldId id="262" r:id="rId7"/>
    <p:sldId id="261" r:id="rId8"/>
    <p:sldId id="274" r:id="rId9"/>
    <p:sldId id="264" r:id="rId10"/>
    <p:sldId id="266" r:id="rId11"/>
    <p:sldId id="267" r:id="rId12"/>
    <p:sldId id="27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3289" autoAdjust="0"/>
  </p:normalViewPr>
  <p:slideViewPr>
    <p:cSldViewPr>
      <p:cViewPr>
        <p:scale>
          <a:sx n="100" d="100"/>
          <a:sy n="100" d="100"/>
        </p:scale>
        <p:origin x="-204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9C54-43B8-4766-9FE4-E3DEA84B2C1A}" type="datetimeFigureOut">
              <a:rPr lang="fr-FR" smtClean="0"/>
              <a:pPr/>
              <a:t>29/11/2012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9A06-1551-4A06-B4CD-0375CD268E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828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file:///C:\Users\Nyarly\Documents\GitHub\OBG\GD\Pr&#233;sentation\Powerpoint\splash.mp3" TargetMode="External"/><Relationship Id="rId7" Type="http://schemas.openxmlformats.org/officeDocument/2006/relationships/image" Target="../media/image13.png"/><Relationship Id="rId2" Type="http://schemas.openxmlformats.org/officeDocument/2006/relationships/audio" Target="file:///C:\Users\Nyarly\Documents\GitHub\OBG\GD\Pr&#233;sentation\Powerpoint\explosion.mp3" TargetMode="External"/><Relationship Id="rId1" Type="http://schemas.openxmlformats.org/officeDocument/2006/relationships/audio" Target="file:///C:\Users\Nyarly\Documents\GitHub\OBG\GD\Pr&#233;sentation\Powerpoint\bulles.mp3" TargetMode="Externa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3.xml"/><Relationship Id="rId4" Type="http://schemas.openxmlformats.org/officeDocument/2006/relationships/audio" Target="file:///C:\Users\Nyarly\Documents\GitHub\OBG\GD\Pr&#233;sentation\Powerpoint\musique.mp3" TargetMode="Externa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yarly\Documents\GitHub\OBG\GD\Pr&#233;sentation\Powerpoint\simpsons.wm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806291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 baby </a:t>
            </a:r>
            <a:r>
              <a:rPr lang="fr-FR" dirty="0" err="1" smtClean="0"/>
              <a:t>together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2285992"/>
            <a:ext cx="8603456" cy="3821926"/>
          </a:xfrm>
        </p:spPr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2000" dirty="0" smtClean="0"/>
              <a:t>Paul Fiat – Jeudi 29 Novembre 2012</a:t>
            </a:r>
          </a:p>
          <a:p>
            <a:pPr algn="l"/>
            <a:endParaRPr lang="fr-FR" sz="2000" b="1" i="1" dirty="0" smtClean="0"/>
          </a:p>
          <a:p>
            <a:pPr algn="l"/>
            <a:endParaRPr lang="fr-FR" sz="2000" b="1" i="1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100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143248"/>
            <a:ext cx="2428892" cy="1290349"/>
          </a:xfrm>
          <a:prstGeom prst="rect">
            <a:avLst/>
          </a:prstGeom>
        </p:spPr>
      </p:pic>
      <p:pic>
        <p:nvPicPr>
          <p:cNvPr id="8" name="Picture 7" descr="vir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3" y="4429132"/>
            <a:ext cx="2428892" cy="1285884"/>
          </a:xfrm>
          <a:prstGeom prst="rect">
            <a:avLst/>
          </a:prstGeom>
        </p:spPr>
      </p:pic>
      <p:pic>
        <p:nvPicPr>
          <p:cNvPr id="9" name="Picture 8" descr="mockup_lege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2857496"/>
            <a:ext cx="4876397" cy="36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Thèmes sonores et musicaux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Musique</a:t>
            </a:r>
          </a:p>
          <a:p>
            <a:r>
              <a:rPr lang="fr-FR" dirty="0" smtClean="0"/>
              <a:t>Style 8bit, rythmée et entraînante.</a:t>
            </a:r>
          </a:p>
          <a:p>
            <a:r>
              <a:rPr lang="fr-FR" dirty="0" smtClean="0"/>
              <a:t>Ex : </a:t>
            </a:r>
            <a:r>
              <a:rPr lang="fr-FR" dirty="0" err="1" smtClean="0"/>
              <a:t>Slagsmalsklubben</a:t>
            </a:r>
            <a:r>
              <a:rPr lang="fr-FR" dirty="0" smtClean="0"/>
              <a:t> - </a:t>
            </a:r>
            <a:r>
              <a:rPr lang="fr-FR" dirty="0" err="1" smtClean="0"/>
              <a:t>Kinematografen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Feedbacks &amp; bruitages</a:t>
            </a:r>
          </a:p>
          <a:p>
            <a:r>
              <a:rPr lang="fr-FR" dirty="0" smtClean="0"/>
              <a:t> « Liquides » ou  « sous-marins ».</a:t>
            </a:r>
          </a:p>
          <a:p>
            <a:r>
              <a:rPr lang="fr-FR" dirty="0" smtClean="0"/>
              <a:t>	Bulles :		 </a:t>
            </a:r>
            <a:r>
              <a:rPr lang="fr-FR" dirty="0" err="1" smtClean="0"/>
              <a:t>Splash</a:t>
            </a:r>
            <a:r>
              <a:rPr lang="fr-FR" dirty="0" smtClean="0"/>
              <a:t> : 	Explosions : 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Pas de paroles.</a:t>
            </a:r>
            <a:endParaRPr lang="fr-FR" dirty="0"/>
          </a:p>
          <a:p>
            <a:endParaRPr lang="fr-FR" dirty="0"/>
          </a:p>
        </p:txBody>
      </p:sp>
      <p:pic>
        <p:nvPicPr>
          <p:cNvPr id="10" name="bulle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/>
          <a:stretch>
            <a:fillRect/>
          </a:stretch>
        </p:blipFill>
        <p:spPr>
          <a:xfrm>
            <a:off x="2428860" y="4286256"/>
            <a:ext cx="304800" cy="304800"/>
          </a:xfrm>
          <a:prstGeom prst="rect">
            <a:avLst/>
          </a:prstGeom>
        </p:spPr>
      </p:pic>
      <p:pic>
        <p:nvPicPr>
          <p:cNvPr id="11" name="explosion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7"/>
          <a:stretch>
            <a:fillRect/>
          </a:stretch>
        </p:blipFill>
        <p:spPr>
          <a:xfrm>
            <a:off x="6643702" y="4286256"/>
            <a:ext cx="304800" cy="304800"/>
          </a:xfrm>
          <a:prstGeom prst="rect">
            <a:avLst/>
          </a:prstGeom>
        </p:spPr>
      </p:pic>
      <p:pic>
        <p:nvPicPr>
          <p:cNvPr id="15" name="splash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8"/>
          <a:stretch>
            <a:fillRect/>
          </a:stretch>
        </p:blipFill>
        <p:spPr>
          <a:xfrm>
            <a:off x="4429124" y="4286256"/>
            <a:ext cx="304800" cy="304800"/>
          </a:xfrm>
          <a:prstGeom prst="rect">
            <a:avLst/>
          </a:prstGeom>
        </p:spPr>
      </p:pic>
      <p:pic>
        <p:nvPicPr>
          <p:cNvPr id="17" name="musique.mp3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9"/>
          <a:stretch>
            <a:fillRect/>
          </a:stretch>
        </p:blipFill>
        <p:spPr>
          <a:xfrm>
            <a:off x="5715008" y="278605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22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100000">
                <p:cTn id="4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1119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100000"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841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100000">
                <p:cTn id="5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2291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100000">
                <p:cTn id="5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714356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Merci de votre attention.</a:t>
            </a:r>
          </a:p>
          <a:p>
            <a:pPr algn="ctr"/>
            <a:endParaRPr lang="fr-FR" sz="4000" dirty="0" smtClean="0"/>
          </a:p>
          <a:p>
            <a:pPr algn="ctr"/>
            <a:r>
              <a:rPr lang="fr-FR" sz="4000" dirty="0" smtClean="0"/>
              <a:t>Avez-vous des questions</a:t>
            </a:r>
            <a:endParaRPr lang="fr-FR" sz="4000" dirty="0"/>
          </a:p>
        </p:txBody>
      </p:sp>
      <p:pic>
        <p:nvPicPr>
          <p:cNvPr id="7" name="Picture 6" descr="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714620"/>
            <a:ext cx="32147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/>
              <a:t>Choix du concept</a:t>
            </a:r>
          </a:p>
          <a:p>
            <a:r>
              <a:rPr lang="fr-FR" sz="2400" b="1" dirty="0" smtClean="0"/>
              <a:t>Prototype</a:t>
            </a:r>
          </a:p>
          <a:p>
            <a:r>
              <a:rPr lang="fr-FR" sz="2400" b="1" dirty="0" smtClean="0"/>
              <a:t>Spécifications</a:t>
            </a:r>
          </a:p>
          <a:p>
            <a:r>
              <a:rPr lang="fr-FR" sz="2400" b="1" dirty="0" smtClean="0"/>
              <a:t>Univers &amp; Ambiance</a:t>
            </a:r>
            <a:endParaRPr lang="fr-FR" sz="2400" dirty="0" smtClean="0"/>
          </a:p>
          <a:p>
            <a:r>
              <a:rPr lang="fr-FR" sz="2400" b="1" dirty="0" smtClean="0"/>
              <a:t>USP &amp; Key </a:t>
            </a:r>
            <a:r>
              <a:rPr lang="fr-FR" sz="2400" b="1" dirty="0" err="1" smtClean="0"/>
              <a:t>Features</a:t>
            </a:r>
            <a:endParaRPr lang="fr-FR" sz="2400" b="1" dirty="0" smtClean="0"/>
          </a:p>
          <a:p>
            <a:r>
              <a:rPr lang="fr-FR" sz="2400" b="1" dirty="0" err="1" smtClean="0"/>
              <a:t>Scoring</a:t>
            </a:r>
            <a:endParaRPr lang="fr-FR" sz="2400" b="1" dirty="0" smtClean="0"/>
          </a:p>
          <a:p>
            <a:r>
              <a:rPr lang="fr-FR" sz="2400" b="1" smtClean="0"/>
              <a:t>Les 3C</a:t>
            </a:r>
          </a:p>
          <a:p>
            <a:r>
              <a:rPr lang="fr-FR" sz="2400" b="1" smtClean="0"/>
              <a:t>Direction </a:t>
            </a:r>
            <a:r>
              <a:rPr lang="fr-FR" sz="2400" b="1" dirty="0" smtClean="0"/>
              <a:t>artistique</a:t>
            </a:r>
          </a:p>
          <a:p>
            <a:r>
              <a:rPr lang="fr-FR" sz="2400" b="1" dirty="0" smtClean="0"/>
              <a:t>Thèmes sonores et musicaux</a:t>
            </a:r>
            <a:endParaRPr lang="fr-FR" sz="24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419872" y="6453336"/>
            <a:ext cx="2133600" cy="301752"/>
          </a:xfrm>
        </p:spPr>
        <p:txBody>
          <a:bodyPr/>
          <a:lstStyle/>
          <a:p>
            <a:pPr algn="ctr"/>
            <a:r>
              <a:rPr lang="fr-FR" dirty="0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concept</a:t>
            </a:r>
            <a:endParaRPr lang="fr-FR" dirty="0"/>
          </a:p>
        </p:txBody>
      </p:sp>
      <p:pic>
        <p:nvPicPr>
          <p:cNvPr id="8" name="simpson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1714488"/>
            <a:ext cx="7715304" cy="433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</p:spTree>
    <p:controls>
      <p:control spid="1031" name="ShockwaveFlash1" r:id="rId2" imgW="5760381" imgH="4321523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50816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u="sng" dirty="0" smtClean="0"/>
              <a:t>Genre </a:t>
            </a:r>
            <a:r>
              <a:rPr lang="fr-FR" dirty="0" smtClean="0"/>
              <a:t>: </a:t>
            </a:r>
            <a:r>
              <a:rPr lang="fr-FR" dirty="0" err="1" smtClean="0"/>
              <a:t>Shoot’em</a:t>
            </a:r>
            <a:r>
              <a:rPr lang="fr-FR" dirty="0" smtClean="0"/>
              <a:t> Up : Bullet </a:t>
            </a:r>
            <a:r>
              <a:rPr lang="fr-FR" dirty="0" err="1" smtClean="0"/>
              <a:t>Hell</a:t>
            </a:r>
            <a:r>
              <a:rPr lang="fr-FR" dirty="0" smtClean="0"/>
              <a:t> / Arcade.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u="sng" dirty="0" smtClean="0"/>
              <a:t>Références</a:t>
            </a:r>
            <a:r>
              <a:rPr lang="fr-FR" dirty="0" smtClean="0"/>
              <a:t> :  </a:t>
            </a:r>
            <a:r>
              <a:rPr lang="fr-FR" dirty="0" err="1" smtClean="0"/>
              <a:t>Crimzon</a:t>
            </a:r>
            <a:r>
              <a:rPr lang="fr-FR" dirty="0" smtClean="0"/>
              <a:t> </a:t>
            </a:r>
            <a:r>
              <a:rPr lang="fr-FR" dirty="0" err="1" smtClean="0"/>
              <a:t>Clover</a:t>
            </a:r>
            <a:r>
              <a:rPr lang="fr-FR" dirty="0" smtClean="0"/>
              <a:t>, 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wars</a:t>
            </a:r>
            <a:r>
              <a:rPr lang="fr-FR" smtClean="0"/>
              <a:t>.</a:t>
            </a:r>
            <a:endParaRPr lang="fr-FR" sz="1600" i="1" dirty="0" smtClean="0"/>
          </a:p>
          <a:p>
            <a:endParaRPr lang="fr-FR" sz="1600" i="1" dirty="0" smtClean="0"/>
          </a:p>
          <a:p>
            <a:pPr>
              <a:buFont typeface="Wingdings" pitchFamily="2" charset="2"/>
              <a:buChar char="Ø"/>
            </a:pPr>
            <a:r>
              <a:rPr lang="fr-FR" u="sng" dirty="0" smtClean="0"/>
              <a:t>En trois mots</a:t>
            </a:r>
          </a:p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r>
              <a:rPr lang="fr-FR" i="1" dirty="0" smtClean="0"/>
              <a:t>- </a:t>
            </a:r>
            <a:r>
              <a:rPr lang="fr-FR" dirty="0" smtClean="0"/>
              <a:t>Frayer</a:t>
            </a:r>
            <a:r>
              <a:rPr lang="fr-FR" sz="1600" b="1" i="1" dirty="0" smtClean="0"/>
              <a:t>	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Créer (un passage) en dégageant les obstacles</a:t>
            </a:r>
          </a:p>
          <a:p>
            <a:r>
              <a:rPr lang="fr-FR" i="1" dirty="0" smtClean="0"/>
              <a:t>- </a:t>
            </a:r>
            <a:r>
              <a:rPr lang="fr-FR" dirty="0" smtClean="0"/>
              <a:t>Féconder </a:t>
            </a:r>
            <a:r>
              <a:rPr lang="fr-FR" sz="1600" b="1" i="1" dirty="0" smtClean="0"/>
              <a:t>	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Initier la reproduction sexuelle, en transformant un ovule en œuf.</a:t>
            </a:r>
          </a:p>
          <a:p>
            <a:r>
              <a:rPr lang="fr-FR" dirty="0" smtClean="0"/>
              <a:t>- Survivre  </a:t>
            </a:r>
            <a:r>
              <a:rPr lang="fr-FR" sz="1600" i="1" dirty="0" smtClean="0"/>
              <a:t>	</a:t>
            </a:r>
            <a:r>
              <a:rPr lang="fr-FR" sz="1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Réchapper à un évènement, à une catastrophe...</a:t>
            </a:r>
            <a:endParaRPr lang="fr-FR" dirty="0" smtClean="0"/>
          </a:p>
          <a:p>
            <a:endParaRPr lang="fr-FR" sz="1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u="sng" dirty="0" smtClean="0">
                <a:solidFill>
                  <a:schemeClr val="tx1"/>
                </a:solidFill>
              </a:rPr>
              <a:t>PEGI</a:t>
            </a:r>
            <a:r>
              <a:rPr lang="fr-FR" dirty="0" smtClean="0">
                <a:solidFill>
                  <a:schemeClr val="tx1"/>
                </a:solidFill>
              </a:rPr>
              <a:t> : 18+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u="sng" dirty="0" smtClean="0">
                <a:solidFill>
                  <a:schemeClr val="tx1"/>
                </a:solidFill>
              </a:rPr>
              <a:t>Cible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r>
              <a:rPr lang="fr-FR" dirty="0" err="1" smtClean="0">
                <a:solidFill>
                  <a:schemeClr val="tx1"/>
                </a:solidFill>
              </a:rPr>
              <a:t>Hardcore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gamer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u="sng" dirty="0" smtClean="0">
                <a:solidFill>
                  <a:schemeClr val="tx1"/>
                </a:solidFill>
              </a:rPr>
              <a:t>Plateforme</a:t>
            </a:r>
            <a:r>
              <a:rPr lang="fr-FR" dirty="0" smtClean="0">
                <a:solidFill>
                  <a:schemeClr val="tx1"/>
                </a:solidFill>
              </a:rPr>
              <a:t> : PC / Web</a:t>
            </a:r>
            <a:endParaRPr lang="fr-FR" u="sng" dirty="0" smtClean="0"/>
          </a:p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endParaRPr lang="fr-FR" dirty="0"/>
          </a:p>
        </p:txBody>
      </p:sp>
      <p:pic>
        <p:nvPicPr>
          <p:cNvPr id="8" name="Picture 7" descr="crimz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928934"/>
            <a:ext cx="4119591" cy="3089693"/>
          </a:xfrm>
          <a:prstGeom prst="rect">
            <a:avLst/>
          </a:prstGeom>
        </p:spPr>
      </p:pic>
      <p:pic>
        <p:nvPicPr>
          <p:cNvPr id="9" name="Picture 8" descr="geometrywa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928934"/>
            <a:ext cx="409575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Univers &amp; A</a:t>
            </a:r>
            <a:r>
              <a:rPr lang="en-US" dirty="0" err="1" smtClean="0"/>
              <a:t>mbiance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285860"/>
            <a:ext cx="8548718" cy="49387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Univers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r>
              <a:rPr lang="fr-FR" dirty="0" smtClean="0"/>
              <a:t>- La fécondation vue par un spermatozoïde.</a:t>
            </a:r>
          </a:p>
          <a:p>
            <a:r>
              <a:rPr lang="fr-FR" dirty="0" smtClean="0"/>
              <a:t>- Un périple réellement dangereux.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Ambiance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r>
              <a:rPr lang="fr-FR" dirty="0" smtClean="0"/>
              <a:t>- Rythmée : Boulettes, flux.</a:t>
            </a:r>
          </a:p>
          <a:p>
            <a:r>
              <a:rPr lang="fr-FR" dirty="0" smtClean="0"/>
              <a:t>- Etriqué : Chemins étroits, difficulté d’esquiver.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 typeface="Wingdings" pitchFamily="2" charset="2"/>
              <a:buChar char="§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" name="Picture 9" descr="nive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786058"/>
            <a:ext cx="5999223" cy="3682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5113" cy="1362075"/>
          </a:xfrm>
        </p:spPr>
        <p:txBody>
          <a:bodyPr/>
          <a:lstStyle/>
          <a:p>
            <a:r>
              <a:rPr lang="fr-FR" dirty="0" smtClean="0"/>
              <a:t>USP &amp; Key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u="sng" dirty="0" smtClean="0"/>
              <a:t>USP</a:t>
            </a:r>
          </a:p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r>
              <a:rPr lang="fr-FR" dirty="0" smtClean="0"/>
              <a:t>Déplacement à la souris et tirs sur 360°.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u="sng" dirty="0" smtClean="0"/>
              <a:t>Key </a:t>
            </a:r>
            <a:r>
              <a:rPr lang="fr-FR" u="sng" dirty="0" err="1" smtClean="0"/>
              <a:t>Features</a:t>
            </a:r>
            <a:endParaRPr lang="fr-FR" u="sng" dirty="0" smtClean="0"/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r>
              <a:rPr lang="fr-FR" dirty="0" smtClean="0"/>
              <a:t>- Univers original.</a:t>
            </a:r>
          </a:p>
          <a:p>
            <a:r>
              <a:rPr lang="fr-FR" dirty="0" smtClean="0"/>
              <a:t>- Apparitions des ennemis de tous bords.</a:t>
            </a:r>
          </a:p>
          <a:p>
            <a:r>
              <a:rPr lang="fr-FR" dirty="0" smtClean="0"/>
              <a:t>- Scrolling sur toutes les directions.</a:t>
            </a:r>
          </a:p>
          <a:p>
            <a:r>
              <a:rPr lang="fr-FR" dirty="0" smtClean="0"/>
              <a:t>- Paramétrage du personnage.</a:t>
            </a:r>
          </a:p>
          <a:p>
            <a:r>
              <a:rPr lang="fr-FR" dirty="0" smtClean="0"/>
              <a:t>- 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Scoring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691462" cy="436723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Combo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- Boutique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- Classement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- Bonus des boss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3C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smtClean="0"/>
              <a:t>Camera</a:t>
            </a:r>
            <a:endParaRPr lang="fr-FR" dirty="0" smtClean="0"/>
          </a:p>
          <a:p>
            <a:r>
              <a:rPr lang="fr-FR" dirty="0" smtClean="0"/>
              <a:t>Vue 2D, la camera suit le scrolling.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err="1" smtClean="0"/>
              <a:t>Character</a:t>
            </a:r>
            <a:endParaRPr lang="fr-FR" dirty="0" smtClean="0"/>
          </a:p>
          <a:p>
            <a:r>
              <a:rPr lang="fr-FR" dirty="0" smtClean="0"/>
              <a:t>Spermatozoïde génétiquement modifiable.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u="sng" dirty="0" err="1" smtClean="0"/>
              <a:t>Controls</a:t>
            </a:r>
            <a:endParaRPr lang="fr-FR" dirty="0" smtClean="0"/>
          </a:p>
          <a:p>
            <a:r>
              <a:rPr lang="fr-FR" dirty="0" smtClean="0"/>
              <a:t>- Tirs automatiques.</a:t>
            </a:r>
          </a:p>
          <a:p>
            <a:r>
              <a:rPr lang="fr-FR" dirty="0" smtClean="0"/>
              <a:t>- Déplacement au clic.</a:t>
            </a:r>
          </a:p>
          <a:p>
            <a:r>
              <a:rPr lang="fr-FR" dirty="0" smtClean="0"/>
              <a:t>- Zone de paramétrage de la visée du canon.</a:t>
            </a:r>
          </a:p>
        </p:txBody>
      </p:sp>
      <p:pic>
        <p:nvPicPr>
          <p:cNvPr id="7" name="Picture 6" descr="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5074" y="2928934"/>
            <a:ext cx="1428760" cy="1428760"/>
          </a:xfrm>
          <a:prstGeom prst="rect">
            <a:avLst/>
          </a:prstGeom>
        </p:spPr>
      </p:pic>
      <p:pic>
        <p:nvPicPr>
          <p:cNvPr id="8" name="Picture 7" descr="ad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3500438"/>
            <a:ext cx="357190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rgbClr val="666666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516</TotalTime>
  <Words>320</Words>
  <Application>Microsoft Office PowerPoint</Application>
  <PresentationFormat>On-screen Show (4:3)</PresentationFormat>
  <Paragraphs>136</Paragraphs>
  <Slides>12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 Let’s make a baby together</vt:lpstr>
      <vt:lpstr>Sommaire</vt:lpstr>
      <vt:lpstr>Choix du concept</vt:lpstr>
      <vt:lpstr>Prototype</vt:lpstr>
      <vt:lpstr>Spécifications</vt:lpstr>
      <vt:lpstr>Univers &amp; Ambiance</vt:lpstr>
      <vt:lpstr>USP &amp; Key Features</vt:lpstr>
      <vt:lpstr>Scoring</vt:lpstr>
      <vt:lpstr>Les 3C</vt:lpstr>
      <vt:lpstr>Direction artistique</vt:lpstr>
      <vt:lpstr> Thèmes sonores et musicaux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Nyarly</cp:lastModifiedBy>
  <cp:revision>392</cp:revision>
  <dcterms:created xsi:type="dcterms:W3CDTF">2012-11-26T23:30:52Z</dcterms:created>
  <dcterms:modified xsi:type="dcterms:W3CDTF">2012-11-29T00:41:31Z</dcterms:modified>
</cp:coreProperties>
</file>