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13"/>
  </p:notesMasterIdLst>
  <p:sldIdLst>
    <p:sldId id="268" r:id="rId2"/>
    <p:sldId id="256" r:id="rId3"/>
    <p:sldId id="270" r:id="rId4"/>
    <p:sldId id="271" r:id="rId5"/>
    <p:sldId id="272" r:id="rId6"/>
    <p:sldId id="261" r:id="rId7"/>
    <p:sldId id="264" r:id="rId8"/>
    <p:sldId id="262" r:id="rId9"/>
    <p:sldId id="266" r:id="rId10"/>
    <p:sldId id="267" r:id="rId11"/>
    <p:sldId id="273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4631" autoAdjust="0"/>
  </p:normalViewPr>
  <p:slideViewPr>
    <p:cSldViewPr>
      <p:cViewPr>
        <p:scale>
          <a:sx n="100" d="100"/>
          <a:sy n="100" d="100"/>
        </p:scale>
        <p:origin x="-7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8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B9C54-43B8-4766-9FE4-E3DEA84B2C1A}" type="datetimeFigureOut">
              <a:rPr lang="fr-FR" smtClean="0"/>
              <a:pPr/>
              <a:t>28/11/2012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29A06-1551-4A06-B4CD-0375CD268EB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782812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rect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le isocè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hf hdr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file:///C:\Users\Nyarly\Documents\GitHub\OBG\GD\Pr&#233;sentation\Assets\sfx\splash.mp3" TargetMode="External"/><Relationship Id="rId7" Type="http://schemas.openxmlformats.org/officeDocument/2006/relationships/image" Target="../media/image13.png"/><Relationship Id="rId2" Type="http://schemas.openxmlformats.org/officeDocument/2006/relationships/audio" Target="file:///C:\Users\Nyarly\Documents\GitHub\OBG\GD\Pr&#233;sentation\Assets\sfx\explosion.mp3" TargetMode="External"/><Relationship Id="rId1" Type="http://schemas.openxmlformats.org/officeDocument/2006/relationships/audio" Target="file:///C:\Users\Nyarly\Documents\GitHub\OBG\GD\Pr&#233;sentation\Assets\sfx\bulles.mp3" TargetMode="Externa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video" Target="file:///C:\Users\Nyarly\Documents\GitHub\OBG\GD\Pr&#233;sentation\Assets\simpsons.wmv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57158" y="785794"/>
            <a:ext cx="8062912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Let’s</a:t>
            </a:r>
            <a:r>
              <a:rPr lang="fr-FR" dirty="0" smtClean="0"/>
              <a:t> </a:t>
            </a:r>
            <a:r>
              <a:rPr lang="fr-FR" dirty="0" err="1" smtClean="0"/>
              <a:t>make</a:t>
            </a:r>
            <a:r>
              <a:rPr lang="fr-FR" dirty="0" smtClean="0"/>
              <a:t> a baby </a:t>
            </a:r>
            <a:r>
              <a:rPr lang="fr-FR" dirty="0" err="1" smtClean="0"/>
              <a:t>together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2250280"/>
            <a:ext cx="8603456" cy="3821926"/>
          </a:xfrm>
        </p:spPr>
        <p:txBody>
          <a:bodyPr>
            <a:normAutofit/>
          </a:bodyPr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dirty="0" smtClean="0"/>
              <a:t>Paul </a:t>
            </a:r>
            <a:r>
              <a:rPr lang="fr-FR" dirty="0" smtClean="0"/>
              <a:t>Fiat – </a:t>
            </a:r>
            <a:r>
              <a:rPr lang="fr-FR" dirty="0" smtClean="0"/>
              <a:t>Jeudi 29 </a:t>
            </a:r>
            <a:r>
              <a:rPr lang="fr-FR" dirty="0" smtClean="0"/>
              <a:t>Novembre </a:t>
            </a:r>
            <a:r>
              <a:rPr lang="fr-FR" dirty="0" smtClean="0"/>
              <a:t>2012</a:t>
            </a:r>
          </a:p>
          <a:p>
            <a:pPr algn="l"/>
            <a:endParaRPr lang="fr-FR" sz="2000" b="1" i="1" dirty="0" smtClean="0"/>
          </a:p>
          <a:p>
            <a:pPr algn="l"/>
            <a:endParaRPr lang="fr-FR" sz="2000" b="1" i="1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10052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>Thème </a:t>
            </a:r>
            <a:r>
              <a:rPr lang="fr-FR" dirty="0" smtClean="0"/>
              <a:t>sonore et musicale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8477280" cy="4938736"/>
          </a:xfrm>
        </p:spPr>
        <p:txBody>
          <a:bodyPr>
            <a:normAutofit/>
          </a:bodyPr>
          <a:lstStyle/>
          <a:p>
            <a:r>
              <a:rPr lang="fr-FR" dirty="0" err="1" smtClean="0"/>
              <a:t>Kiosken</a:t>
            </a:r>
            <a:r>
              <a:rPr lang="fr-FR" dirty="0" smtClean="0"/>
              <a:t> </a:t>
            </a:r>
            <a:r>
              <a:rPr lang="fr-FR" dirty="0" err="1" smtClean="0"/>
              <a:t>Är</a:t>
            </a:r>
            <a:r>
              <a:rPr lang="fr-FR" dirty="0" smtClean="0"/>
              <a:t> </a:t>
            </a:r>
            <a:r>
              <a:rPr lang="fr-FR" dirty="0" err="1" smtClean="0"/>
              <a:t>Vidöppen</a:t>
            </a:r>
            <a:endParaRPr lang="fr-FR" dirty="0" smtClean="0"/>
          </a:p>
          <a:p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dirty="0" err="1" smtClean="0"/>
              <a:t>Fabric</a:t>
            </a:r>
            <a:r>
              <a:rPr lang="fr-FR" dirty="0" smtClean="0"/>
              <a:t> </a:t>
            </a:r>
            <a:r>
              <a:rPr lang="fr-FR" dirty="0" err="1" smtClean="0"/>
              <a:t>Fact</a:t>
            </a: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Musique style 8bit</a:t>
            </a:r>
            <a:r>
              <a:rPr lang="fr-FR" dirty="0" smtClean="0"/>
              <a:t>, rythmée et entraînante</a:t>
            </a:r>
            <a:r>
              <a:rPr lang="fr-FR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</a:t>
            </a:r>
            <a:r>
              <a:rPr lang="fr-FR" dirty="0" smtClean="0"/>
              <a:t>Feedbacks/bruitages « liquides »</a:t>
            </a:r>
            <a:endParaRPr lang="fr-FR" dirty="0" smtClean="0"/>
          </a:p>
          <a:p>
            <a:pPr>
              <a:buFont typeface="Wingdings" pitchFamily="2" charset="2"/>
              <a:buChar char="Ø"/>
            </a:pPr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smtClean="0"/>
              <a:t>Bulles :	</a:t>
            </a:r>
            <a:r>
              <a:rPr lang="fr-FR" dirty="0" smtClean="0"/>
              <a:t>	 </a:t>
            </a:r>
            <a:r>
              <a:rPr lang="fr-FR" dirty="0" err="1" smtClean="0"/>
              <a:t>Splash</a:t>
            </a:r>
            <a:r>
              <a:rPr lang="fr-FR" dirty="0" smtClean="0"/>
              <a:t> : 	</a:t>
            </a:r>
            <a:r>
              <a:rPr lang="fr-FR" dirty="0" smtClean="0"/>
              <a:t>Explosions : </a:t>
            </a:r>
          </a:p>
          <a:p>
            <a:pPr>
              <a:buFont typeface="Wingdings" pitchFamily="2" charset="2"/>
              <a:buChar char="Ø"/>
            </a:pP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Pas </a:t>
            </a:r>
            <a:r>
              <a:rPr lang="fr-FR" smtClean="0"/>
              <a:t>de </a:t>
            </a:r>
            <a:r>
              <a:rPr lang="fr-FR" smtClean="0"/>
              <a:t>parole.</a:t>
            </a:r>
            <a:endParaRPr lang="fr-FR" dirty="0"/>
          </a:p>
          <a:p>
            <a:endParaRPr lang="fr-FR" dirty="0"/>
          </a:p>
        </p:txBody>
      </p:sp>
      <p:pic>
        <p:nvPicPr>
          <p:cNvPr id="10" name="bulles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5"/>
          <a:stretch>
            <a:fillRect/>
          </a:stretch>
        </p:blipFill>
        <p:spPr>
          <a:xfrm>
            <a:off x="2428860" y="3929066"/>
            <a:ext cx="304800" cy="304800"/>
          </a:xfrm>
          <a:prstGeom prst="rect">
            <a:avLst/>
          </a:prstGeom>
        </p:spPr>
      </p:pic>
      <p:pic>
        <p:nvPicPr>
          <p:cNvPr id="11" name="explosion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6"/>
          <a:stretch>
            <a:fillRect/>
          </a:stretch>
        </p:blipFill>
        <p:spPr>
          <a:xfrm>
            <a:off x="6643702" y="3929066"/>
            <a:ext cx="304800" cy="304800"/>
          </a:xfrm>
          <a:prstGeom prst="rect">
            <a:avLst/>
          </a:prstGeom>
        </p:spPr>
      </p:pic>
      <p:pic>
        <p:nvPicPr>
          <p:cNvPr id="15" name="splash.mp3">
            <a:hlinkClick r:id="" action="ppaction://media"/>
          </p:cNvPr>
          <p:cNvPicPr>
            <a:picLocks noRot="1" noChangeAspect="1"/>
          </p:cNvPicPr>
          <p:nvPr>
            <a:audioFile r:link="rId3"/>
          </p:nvPr>
        </p:nvPicPr>
        <p:blipFill>
          <a:blip r:embed="rId7"/>
          <a:stretch>
            <a:fillRect/>
          </a:stretch>
        </p:blipFill>
        <p:spPr>
          <a:xfrm>
            <a:off x="4429124" y="3929066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5" dur="3223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>
                <p:cTn id="3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1" dur="11199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>
                <p:cTn id="4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7" dur="8412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audio>
              <p:cMediaNode>
                <p:cTn id="4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714356"/>
            <a:ext cx="82153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Merci de votre attention.</a:t>
            </a:r>
          </a:p>
          <a:p>
            <a:pPr algn="ctr"/>
            <a:endParaRPr lang="fr-FR" sz="4000" dirty="0" smtClean="0"/>
          </a:p>
          <a:p>
            <a:pPr algn="ctr"/>
            <a:r>
              <a:rPr lang="fr-FR" sz="4000" dirty="0" smtClean="0"/>
              <a:t>Avez-vous des questions</a:t>
            </a:r>
            <a:endParaRPr lang="fr-FR" sz="4000" dirty="0"/>
          </a:p>
        </p:txBody>
      </p:sp>
      <p:pic>
        <p:nvPicPr>
          <p:cNvPr id="7" name="Picture 6" descr="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4" y="2714620"/>
            <a:ext cx="3214710" cy="321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Choix du concept</a:t>
            </a:r>
          </a:p>
          <a:p>
            <a:r>
              <a:rPr lang="fr-FR" b="1" dirty="0" smtClean="0"/>
              <a:t>Prototype</a:t>
            </a:r>
          </a:p>
          <a:p>
            <a:r>
              <a:rPr lang="fr-FR" b="1" dirty="0" smtClean="0"/>
              <a:t>Spécifications</a:t>
            </a:r>
            <a:endParaRPr lang="fr-FR" dirty="0" smtClean="0"/>
          </a:p>
          <a:p>
            <a:r>
              <a:rPr lang="fr-FR" b="1" dirty="0" smtClean="0"/>
              <a:t>USP &amp; </a:t>
            </a:r>
            <a:r>
              <a:rPr lang="fr-FR" b="1" dirty="0" err="1" smtClean="0"/>
              <a:t>KSPs</a:t>
            </a:r>
            <a:endParaRPr lang="fr-FR" b="1" dirty="0" smtClean="0"/>
          </a:p>
          <a:p>
            <a:r>
              <a:rPr lang="fr-FR" b="1" dirty="0" smtClean="0"/>
              <a:t>Les 3C</a:t>
            </a:r>
            <a:endParaRPr lang="fr-FR" dirty="0" smtClean="0"/>
          </a:p>
          <a:p>
            <a:r>
              <a:rPr lang="fr-FR" b="1" dirty="0" smtClean="0"/>
              <a:t>Histoire &amp; </a:t>
            </a:r>
            <a:r>
              <a:rPr lang="fr-FR" b="1" dirty="0" smtClean="0"/>
              <a:t>ambiance</a:t>
            </a:r>
            <a:r>
              <a:rPr lang="fr-FR" dirty="0" smtClean="0"/>
              <a:t> </a:t>
            </a:r>
          </a:p>
          <a:p>
            <a:r>
              <a:rPr lang="fr-FR" b="1" dirty="0" smtClean="0"/>
              <a:t>Direction artistique</a:t>
            </a:r>
          </a:p>
          <a:p>
            <a:r>
              <a:rPr lang="fr-FR" b="1" dirty="0" smtClean="0"/>
              <a:t>Thème </a:t>
            </a:r>
            <a:r>
              <a:rPr lang="fr-FR" b="1" dirty="0" smtClean="0"/>
              <a:t>sonore et musicale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3419872" y="6453336"/>
            <a:ext cx="2133600" cy="301752"/>
          </a:xfrm>
        </p:spPr>
        <p:txBody>
          <a:bodyPr/>
          <a:lstStyle/>
          <a:p>
            <a:pPr algn="ctr"/>
            <a:r>
              <a:rPr lang="fr-FR" dirty="0" smtClean="0"/>
              <a:t>Jeudi 29 Novembre 2012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r-FR" dirty="0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60432" y="6453336"/>
            <a:ext cx="502920" cy="301752"/>
          </a:xfrm>
        </p:spPr>
        <p:txBody>
          <a:bodyPr/>
          <a:lstStyle/>
          <a:p>
            <a:fld id="{9DDF0C85-99BB-428E-8D90-A207FA2E644C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du concept</a:t>
            </a:r>
            <a:endParaRPr lang="fr-FR" dirty="0"/>
          </a:p>
        </p:txBody>
      </p:sp>
      <p:pic>
        <p:nvPicPr>
          <p:cNvPr id="8" name="simpsons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71472" y="1714488"/>
            <a:ext cx="7715304" cy="4339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Prototype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1428728" y="257174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AJOUT SWF EN FIN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Spécifications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8477280" cy="508161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u="sng" dirty="0" smtClean="0"/>
              <a:t>Type de </a:t>
            </a:r>
            <a:r>
              <a:rPr lang="fr-FR" u="sng" dirty="0" err="1" smtClean="0"/>
              <a:t>gameplay</a:t>
            </a:r>
            <a:r>
              <a:rPr lang="fr-FR" dirty="0" smtClean="0"/>
              <a:t> : </a:t>
            </a:r>
            <a:r>
              <a:rPr lang="fr-FR" dirty="0" err="1" smtClean="0"/>
              <a:t>Shoot’em</a:t>
            </a:r>
            <a:r>
              <a:rPr lang="fr-FR" dirty="0" smtClean="0"/>
              <a:t> </a:t>
            </a:r>
            <a:r>
              <a:rPr lang="fr-FR" dirty="0" smtClean="0"/>
              <a:t>Up / Bullet </a:t>
            </a:r>
            <a:r>
              <a:rPr lang="fr-FR" dirty="0" err="1" smtClean="0"/>
              <a:t>Hell</a:t>
            </a:r>
            <a:r>
              <a:rPr lang="fr-FR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u="sng" dirty="0" smtClean="0"/>
              <a:t>Références</a:t>
            </a:r>
            <a:r>
              <a:rPr lang="fr-FR" dirty="0" smtClean="0"/>
              <a:t> </a:t>
            </a:r>
            <a:r>
              <a:rPr lang="fr-FR" dirty="0" smtClean="0"/>
              <a:t>:  </a:t>
            </a:r>
            <a:r>
              <a:rPr lang="fr-FR" dirty="0" err="1" smtClean="0"/>
              <a:t>Crimzon</a:t>
            </a:r>
            <a:r>
              <a:rPr lang="fr-FR" dirty="0" smtClean="0"/>
              <a:t> </a:t>
            </a:r>
            <a:r>
              <a:rPr lang="fr-FR" dirty="0" err="1" smtClean="0"/>
              <a:t>Clover</a:t>
            </a:r>
            <a:r>
              <a:rPr lang="fr-FR" dirty="0" smtClean="0"/>
              <a:t>,  </a:t>
            </a:r>
            <a:r>
              <a:rPr lang="fr-FR" dirty="0" err="1" smtClean="0"/>
              <a:t>Geometry</a:t>
            </a:r>
            <a:r>
              <a:rPr lang="fr-FR" dirty="0" smtClean="0"/>
              <a:t> </a:t>
            </a:r>
            <a:r>
              <a:rPr lang="fr-FR" dirty="0" err="1" smtClean="0"/>
              <a:t>wars</a:t>
            </a:r>
            <a:r>
              <a:rPr lang="fr-FR" dirty="0" smtClean="0"/>
              <a:t> </a:t>
            </a:r>
            <a:r>
              <a:rPr lang="fr-FR" sz="1600" i="1" dirty="0" smtClean="0"/>
              <a:t>(Back </a:t>
            </a:r>
            <a:r>
              <a:rPr lang="fr-FR" sz="1600" i="1" dirty="0" err="1" smtClean="0"/>
              <a:t>from</a:t>
            </a:r>
            <a:r>
              <a:rPr lang="fr-FR" sz="1600" i="1" dirty="0" smtClean="0"/>
              <a:t> the future</a:t>
            </a:r>
            <a:r>
              <a:rPr lang="fr-FR" sz="1600" i="1" dirty="0" smtClean="0"/>
              <a:t>)</a:t>
            </a:r>
          </a:p>
          <a:p>
            <a:endParaRPr lang="fr-FR" sz="1600" i="1" dirty="0" smtClean="0"/>
          </a:p>
          <a:p>
            <a:endParaRPr lang="fr-FR" sz="1600" i="1" dirty="0" smtClean="0"/>
          </a:p>
          <a:p>
            <a:pPr>
              <a:buFont typeface="Wingdings" pitchFamily="2" charset="2"/>
              <a:buChar char="Ø"/>
            </a:pPr>
            <a:r>
              <a:rPr lang="fr-FR" u="sng" dirty="0" smtClean="0"/>
              <a:t>En trois mots</a:t>
            </a:r>
          </a:p>
          <a:p>
            <a:r>
              <a:rPr lang="fr-FR" i="1" dirty="0" smtClean="0"/>
              <a:t>- </a:t>
            </a:r>
            <a:r>
              <a:rPr lang="fr-FR" dirty="0" smtClean="0"/>
              <a:t>Frayer</a:t>
            </a:r>
            <a:r>
              <a:rPr lang="fr-FR" sz="1600" b="1" i="1" dirty="0" smtClean="0"/>
              <a:t>	</a:t>
            </a:r>
            <a:r>
              <a:rPr lang="fr-FR" sz="16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Tracer créer (un passage) en dégageant les obstacles</a:t>
            </a:r>
          </a:p>
          <a:p>
            <a:r>
              <a:rPr lang="fr-FR" i="1" dirty="0" smtClean="0"/>
              <a:t>- </a:t>
            </a:r>
            <a:r>
              <a:rPr lang="fr-FR" dirty="0" smtClean="0"/>
              <a:t>Féconder </a:t>
            </a:r>
            <a:r>
              <a:rPr lang="fr-FR" sz="1600" b="1" i="1" dirty="0" smtClean="0"/>
              <a:t>	</a:t>
            </a:r>
            <a:r>
              <a:rPr lang="fr-FR" sz="16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Initier la reproduction sexuelle, en transformant un ovule en </a:t>
            </a:r>
            <a:r>
              <a:rPr lang="fr-FR" sz="16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œuf.</a:t>
            </a:r>
          </a:p>
          <a:p>
            <a:r>
              <a:rPr lang="fr-FR" dirty="0" smtClean="0"/>
              <a:t>- Survivre  </a:t>
            </a:r>
            <a:r>
              <a:rPr lang="fr-FR" sz="1600" i="1" dirty="0" smtClean="0"/>
              <a:t>	</a:t>
            </a:r>
            <a:r>
              <a:rPr lang="fr-FR" sz="16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Réchapper à un évènement, à une catastrophe...</a:t>
            </a:r>
            <a:endParaRPr lang="fr-FR" dirty="0" smtClean="0"/>
          </a:p>
          <a:p>
            <a:endParaRPr lang="fr-FR" sz="1200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u="sng" dirty="0" smtClean="0">
                <a:solidFill>
                  <a:schemeClr val="tx1"/>
                </a:solidFill>
              </a:rPr>
              <a:t>PEGI</a:t>
            </a:r>
            <a:r>
              <a:rPr lang="fr-FR" dirty="0" smtClean="0">
                <a:solidFill>
                  <a:schemeClr val="tx1"/>
                </a:solidFill>
              </a:rPr>
              <a:t> : 18+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u="sng" dirty="0" smtClean="0">
                <a:solidFill>
                  <a:schemeClr val="tx1"/>
                </a:solidFill>
              </a:rPr>
              <a:t>Cible</a:t>
            </a:r>
            <a:r>
              <a:rPr lang="fr-FR" dirty="0" smtClean="0">
                <a:solidFill>
                  <a:schemeClr val="tx1"/>
                </a:solidFill>
              </a:rPr>
              <a:t> : </a:t>
            </a:r>
            <a:r>
              <a:rPr lang="fr-FR" dirty="0" err="1" smtClean="0">
                <a:solidFill>
                  <a:schemeClr val="tx1"/>
                </a:solidFill>
              </a:rPr>
              <a:t>Hardcore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gamer</a:t>
            </a:r>
            <a:endParaRPr lang="fr-FR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u="sng" dirty="0" smtClean="0">
                <a:solidFill>
                  <a:schemeClr val="tx1"/>
                </a:solidFill>
              </a:rPr>
              <a:t>Plateforme</a:t>
            </a:r>
            <a:r>
              <a:rPr lang="fr-FR" dirty="0" smtClean="0">
                <a:solidFill>
                  <a:schemeClr val="tx1"/>
                </a:solidFill>
              </a:rPr>
              <a:t> : </a:t>
            </a:r>
            <a:r>
              <a:rPr lang="fr-FR" dirty="0" smtClean="0">
                <a:solidFill>
                  <a:schemeClr val="tx1"/>
                </a:solidFill>
              </a:rPr>
              <a:t>PC / Web</a:t>
            </a:r>
            <a:endParaRPr lang="fr-FR" u="sng" dirty="0" smtClean="0"/>
          </a:p>
          <a:p>
            <a:pPr>
              <a:buFont typeface="Wingdings" pitchFamily="2" charset="2"/>
              <a:buChar char="Ø"/>
            </a:pPr>
            <a:endParaRPr lang="fr-FR" u="sng" dirty="0" smtClean="0"/>
          </a:p>
          <a:p>
            <a:endParaRPr lang="fr-FR" dirty="0"/>
          </a:p>
        </p:txBody>
      </p:sp>
      <p:pic>
        <p:nvPicPr>
          <p:cNvPr id="8" name="Picture 7" descr="crimz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3000372"/>
            <a:ext cx="4119591" cy="3089693"/>
          </a:xfrm>
          <a:prstGeom prst="rect">
            <a:avLst/>
          </a:prstGeom>
        </p:spPr>
      </p:pic>
      <p:pic>
        <p:nvPicPr>
          <p:cNvPr id="9" name="Picture 8" descr="geometrywar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3000372"/>
            <a:ext cx="409575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885113" cy="1362075"/>
          </a:xfrm>
        </p:spPr>
        <p:txBody>
          <a:bodyPr/>
          <a:lstStyle/>
          <a:p>
            <a:r>
              <a:rPr lang="fr-FR" dirty="0" smtClean="0"/>
              <a:t>USP &amp; KSPs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340768"/>
            <a:ext cx="8620156" cy="5010174"/>
          </a:xfrm>
        </p:spPr>
        <p:txBody>
          <a:bodyPr>
            <a:normAutofit/>
          </a:bodyPr>
          <a:lstStyle/>
          <a:p>
            <a:endParaRPr lang="fr-FR" u="sng" dirty="0" smtClean="0"/>
          </a:p>
          <a:p>
            <a:pPr>
              <a:buFont typeface="Wingdings" pitchFamily="2" charset="2"/>
              <a:buChar char="v"/>
            </a:pPr>
            <a:r>
              <a:rPr lang="fr-FR" u="sng" dirty="0" smtClean="0"/>
              <a:t>USP</a:t>
            </a:r>
            <a:endParaRPr lang="fr-FR" dirty="0" smtClean="0"/>
          </a:p>
          <a:p>
            <a:endParaRPr lang="fr-FR" u="sng" dirty="0" smtClean="0"/>
          </a:p>
          <a:p>
            <a:r>
              <a:rPr lang="fr-FR" dirty="0" smtClean="0"/>
              <a:t>Déplacement </a:t>
            </a:r>
            <a:r>
              <a:rPr lang="fr-FR" dirty="0" smtClean="0"/>
              <a:t>à la souris sur 360°.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v"/>
            </a:pPr>
            <a:r>
              <a:rPr lang="fr-FR" u="sng" dirty="0" smtClean="0"/>
              <a:t>Key </a:t>
            </a:r>
            <a:r>
              <a:rPr lang="fr-FR" u="sng" dirty="0" err="1" smtClean="0"/>
              <a:t>Features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- Univers </a:t>
            </a:r>
            <a:r>
              <a:rPr lang="fr-FR" dirty="0" smtClean="0"/>
              <a:t>original.</a:t>
            </a:r>
          </a:p>
          <a:p>
            <a:r>
              <a:rPr lang="fr-FR" dirty="0" smtClean="0"/>
              <a:t>- </a:t>
            </a:r>
            <a:r>
              <a:rPr lang="fr-FR" dirty="0" smtClean="0"/>
              <a:t>Apparitions des ennemis </a:t>
            </a:r>
            <a:r>
              <a:rPr lang="fr-FR" dirty="0" smtClean="0"/>
              <a:t>de tout bords.</a:t>
            </a:r>
          </a:p>
          <a:p>
            <a:r>
              <a:rPr lang="fr-FR" dirty="0" smtClean="0"/>
              <a:t>- Scrolling sur toutes les directions.</a:t>
            </a:r>
            <a:endParaRPr lang="fr-FR" dirty="0" smtClean="0"/>
          </a:p>
          <a:p>
            <a:r>
              <a:rPr lang="fr-FR" dirty="0" smtClean="0"/>
              <a:t>- </a:t>
            </a:r>
            <a:r>
              <a:rPr lang="fr-FR" dirty="0" smtClean="0"/>
              <a:t>Influence des actions du joueur sur la fin du jeu.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5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5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5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Camera, Character, Controls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8548718" cy="508161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fr-FR" u="sng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</a:t>
            </a:r>
            <a:r>
              <a:rPr lang="fr-FR" u="sng" dirty="0" smtClean="0"/>
              <a:t>Camera</a:t>
            </a:r>
            <a:r>
              <a:rPr lang="fr-FR" dirty="0" smtClean="0"/>
              <a:t> :</a:t>
            </a:r>
          </a:p>
          <a:p>
            <a:r>
              <a:rPr lang="fr-FR" dirty="0" smtClean="0"/>
              <a:t>Vue </a:t>
            </a:r>
            <a:r>
              <a:rPr lang="fr-FR" dirty="0" smtClean="0"/>
              <a:t>2D, la camera suit le </a:t>
            </a:r>
            <a:r>
              <a:rPr lang="fr-FR" dirty="0" smtClean="0"/>
              <a:t>scrolling.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</a:t>
            </a:r>
            <a:r>
              <a:rPr lang="fr-FR" u="sng" dirty="0" err="1" smtClean="0"/>
              <a:t>Character</a:t>
            </a:r>
            <a:r>
              <a:rPr lang="fr-FR" dirty="0" smtClean="0"/>
              <a:t> </a:t>
            </a:r>
            <a:r>
              <a:rPr lang="fr-FR" dirty="0" smtClean="0"/>
              <a:t>:</a:t>
            </a:r>
          </a:p>
          <a:p>
            <a:r>
              <a:rPr lang="fr-FR" dirty="0" smtClean="0"/>
              <a:t>Spermatozoïde génétiquement modifiable.</a:t>
            </a:r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</a:t>
            </a:r>
            <a:r>
              <a:rPr lang="fr-FR" u="sng" dirty="0" err="1" smtClean="0"/>
              <a:t>Controls</a:t>
            </a:r>
            <a:r>
              <a:rPr lang="fr-FR" dirty="0" smtClean="0"/>
              <a:t> </a:t>
            </a:r>
            <a:r>
              <a:rPr lang="fr-FR" dirty="0" smtClean="0"/>
              <a:t>:</a:t>
            </a:r>
          </a:p>
          <a:p>
            <a:r>
              <a:rPr lang="fr-FR" dirty="0" smtClean="0"/>
              <a:t>Tirs automatiques, déplacement au clic, zone de paramétrage du canon.</a:t>
            </a:r>
          </a:p>
        </p:txBody>
      </p:sp>
      <p:pic>
        <p:nvPicPr>
          <p:cNvPr id="7" name="Picture 6" descr="shi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15074" y="2928934"/>
            <a:ext cx="1428760" cy="1428760"/>
          </a:xfrm>
          <a:prstGeom prst="rect">
            <a:avLst/>
          </a:prstGeom>
        </p:spPr>
      </p:pic>
      <p:pic>
        <p:nvPicPr>
          <p:cNvPr id="8" name="Picture 7" descr="ad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15206" y="3500438"/>
            <a:ext cx="357190" cy="285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5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5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5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Histoire &amp; </a:t>
            </a:r>
            <a:r>
              <a:rPr lang="fr-FR" dirty="0" smtClean="0"/>
              <a:t>a</a:t>
            </a:r>
            <a:r>
              <a:rPr lang="en-US" dirty="0" err="1" smtClean="0"/>
              <a:t>mbiance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158" y="1285860"/>
            <a:ext cx="8548718" cy="49387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fr-FR" dirty="0" smtClean="0"/>
              <a:t>Histoire</a:t>
            </a:r>
          </a:p>
          <a:p>
            <a:endParaRPr lang="fr-FR" dirty="0" smtClean="0"/>
          </a:p>
          <a:p>
            <a:r>
              <a:rPr lang="fr-FR" dirty="0" smtClean="0"/>
              <a:t>- Fé</a:t>
            </a:r>
            <a:r>
              <a:rPr lang="fr-FR" dirty="0" smtClean="0"/>
              <a:t>condation vue par le spermatozoïde.</a:t>
            </a:r>
            <a:endParaRPr lang="fr-FR" dirty="0" smtClean="0"/>
          </a:p>
          <a:p>
            <a:r>
              <a:rPr lang="fr-FR" dirty="0" smtClean="0"/>
              <a:t>- Plusieurs niveaux</a:t>
            </a:r>
            <a:endParaRPr lang="fr-FR" dirty="0" smtClean="0"/>
          </a:p>
          <a:p>
            <a:r>
              <a:rPr lang="fr-FR" dirty="0" smtClean="0"/>
              <a:t>- </a:t>
            </a:r>
            <a:r>
              <a:rPr lang="fr-FR" dirty="0" smtClean="0"/>
              <a:t>Périple réellement dangereux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v"/>
            </a:pPr>
            <a:r>
              <a:rPr lang="fr-FR" dirty="0" smtClean="0"/>
              <a:t>Ambiance</a:t>
            </a:r>
          </a:p>
          <a:p>
            <a:pPr>
              <a:buFont typeface="Wingdings" pitchFamily="2" charset="2"/>
              <a:buChar char="v"/>
            </a:pPr>
            <a:endParaRPr lang="fr-FR" dirty="0" smtClean="0"/>
          </a:p>
          <a:p>
            <a:r>
              <a:rPr lang="fr-FR" dirty="0" smtClean="0"/>
              <a:t>- </a:t>
            </a:r>
            <a:r>
              <a:rPr lang="fr-FR" u="sng" dirty="0" smtClean="0"/>
              <a:t>Rythmée</a:t>
            </a:r>
            <a:r>
              <a:rPr lang="fr-FR" dirty="0" smtClean="0"/>
              <a:t> : Surprises</a:t>
            </a:r>
            <a:r>
              <a:rPr lang="fr-FR" dirty="0" smtClean="0"/>
              <a:t>, boulettes, </a:t>
            </a:r>
            <a:r>
              <a:rPr lang="fr-FR" dirty="0" smtClean="0"/>
              <a:t>scrolling.</a:t>
            </a:r>
          </a:p>
          <a:p>
            <a:r>
              <a:rPr lang="fr-FR" dirty="0" smtClean="0"/>
              <a:t>- </a:t>
            </a:r>
            <a:r>
              <a:rPr lang="fr-FR" u="sng" dirty="0" smtClean="0"/>
              <a:t>Etriqué</a:t>
            </a:r>
            <a:r>
              <a:rPr lang="fr-FR" dirty="0" smtClean="0"/>
              <a:t> : Chemins étroits, difficulté d’esquiver.</a:t>
            </a:r>
            <a:endParaRPr lang="fr-FR" dirty="0" smtClean="0"/>
          </a:p>
          <a:p>
            <a:pPr>
              <a:buFont typeface="Wingdings" pitchFamily="2" charset="2"/>
              <a:buChar char="§"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7" name="Picture 6" descr="nivea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2928934"/>
            <a:ext cx="5429288" cy="33323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Direction artistique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8477280" cy="4938736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Les graphismes se veulent réalistes, en accord avec la conception générale de ces entités microscopiques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Picture 3" descr="viru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3143248"/>
            <a:ext cx="2428892" cy="1290349"/>
          </a:xfrm>
          <a:prstGeom prst="rect">
            <a:avLst/>
          </a:prstGeom>
        </p:spPr>
      </p:pic>
      <p:pic>
        <p:nvPicPr>
          <p:cNvPr id="8" name="Picture 7" descr="viru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3" y="4429132"/>
            <a:ext cx="2428892" cy="1285884"/>
          </a:xfrm>
          <a:prstGeom prst="rect">
            <a:avLst/>
          </a:prstGeom>
        </p:spPr>
      </p:pic>
      <p:pic>
        <p:nvPicPr>
          <p:cNvPr id="9" name="Picture 8" descr="mockup_lege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306" y="2857496"/>
            <a:ext cx="4876397" cy="36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1">
      <a:dk1>
        <a:srgbClr val="666666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350</TotalTime>
  <Words>295</Words>
  <Application>Microsoft Office PowerPoint</Application>
  <PresentationFormat>On-screen Show (4:3)</PresentationFormat>
  <Paragraphs>118</Paragraphs>
  <Slides>11</Slides>
  <Notes>0</Notes>
  <HiddenSlides>0</HiddenSlides>
  <MMClips>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Verve</vt:lpstr>
      <vt:lpstr> Let’s make a baby together</vt:lpstr>
      <vt:lpstr>Sommaire</vt:lpstr>
      <vt:lpstr>Choix du concept</vt:lpstr>
      <vt:lpstr>Prototype</vt:lpstr>
      <vt:lpstr>Spécifications</vt:lpstr>
      <vt:lpstr>USP &amp; KSPs</vt:lpstr>
      <vt:lpstr>Camera, Character, Controls</vt:lpstr>
      <vt:lpstr>Histoire &amp; ambiance</vt:lpstr>
      <vt:lpstr>Direction artistique</vt:lpstr>
      <vt:lpstr> Thème sonore et musicale 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YASU</dc:title>
  <dc:creator>Nyarly</dc:creator>
  <cp:lastModifiedBy>Nyarly</cp:lastModifiedBy>
  <cp:revision>272</cp:revision>
  <dcterms:created xsi:type="dcterms:W3CDTF">2012-11-26T23:30:52Z</dcterms:created>
  <dcterms:modified xsi:type="dcterms:W3CDTF">2012-11-28T17:40:42Z</dcterms:modified>
</cp:coreProperties>
</file>