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3"/>
  </p:notesMasterIdLst>
  <p:sldIdLst>
    <p:sldId id="268" r:id="rId2"/>
    <p:sldId id="256" r:id="rId3"/>
    <p:sldId id="257" r:id="rId4"/>
    <p:sldId id="269" r:id="rId5"/>
    <p:sldId id="261" r:id="rId6"/>
    <p:sldId id="262" r:id="rId7"/>
    <p:sldId id="264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B9C54-43B8-4766-9FE4-E3DEA84B2C1A}" type="datetimeFigureOut">
              <a:rPr lang="fr-FR" smtClean="0"/>
              <a:pPr/>
              <a:t>28/11/2012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29A06-1551-4A06-B4CD-0375CD268EB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828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DDF0C85-99BB-428E-8D90-A207FA2E644C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file:///C:\Users\Nyarly\Documents\GitHub\OBG\GD\Sons\%5bHQ%5d%20Underwater%20Explosion.mp3" TargetMode="External"/><Relationship Id="rId7" Type="http://schemas.openxmlformats.org/officeDocument/2006/relationships/image" Target="../media/image8.png"/><Relationship Id="rId2" Type="http://schemas.openxmlformats.org/officeDocument/2006/relationships/audio" Target="file:///C:\Users\Nyarly\Documents\GitHub\OBG\GD\Sons\Water%20Splash%20Sound%20FX%201.mp3" TargetMode="External"/><Relationship Id="rId1" Type="http://schemas.openxmlformats.org/officeDocument/2006/relationships/audio" Target="file:///C:\Users\Nyarly\Documents\GitHub\OBG\GD\Sons\Explosion%20Under%20Water%20HD%20(Download%20Link).mp3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YASU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Paul Fiat – 29 Novembre 2012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005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 artistique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Les graphismes se veulent réalistes, en accord avec la conception générale de ces entités microscopiques.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vir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928934"/>
            <a:ext cx="2428892" cy="1290349"/>
          </a:xfrm>
          <a:prstGeom prst="rect">
            <a:avLst/>
          </a:prstGeom>
        </p:spPr>
      </p:pic>
      <p:pic>
        <p:nvPicPr>
          <p:cNvPr id="8" name="Picture 7" descr="vir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2928934"/>
            <a:ext cx="2524369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Thème </a:t>
            </a:r>
            <a:r>
              <a:rPr lang="fr-FR" dirty="0" smtClean="0"/>
              <a:t>sonore et musicale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938736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musique est en style 8bit, rythmée et entraînante</a:t>
            </a:r>
            <a:r>
              <a:rPr lang="fr-FR" dirty="0" smtClean="0"/>
              <a:t>.</a:t>
            </a:r>
          </a:p>
          <a:p>
            <a:r>
              <a:rPr lang="fr-FR" smtClean="0"/>
              <a:t>Kiosken</a:t>
            </a:r>
            <a:r>
              <a:rPr lang="fr-FR" dirty="0" smtClean="0"/>
              <a:t> </a:t>
            </a:r>
            <a:r>
              <a:rPr lang="fr-FR" dirty="0" err="1" smtClean="0"/>
              <a:t>Är</a:t>
            </a:r>
            <a:r>
              <a:rPr lang="fr-FR" dirty="0" smtClean="0"/>
              <a:t> </a:t>
            </a:r>
            <a:r>
              <a:rPr lang="fr-FR" dirty="0" err="1" smtClean="0"/>
              <a:t>Vidöppen</a:t>
            </a:r>
            <a:endParaRPr lang="fr-FR" dirty="0" smtClean="0"/>
          </a:p>
          <a:p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Fabric</a:t>
            </a:r>
            <a:r>
              <a:rPr lang="fr-FR" dirty="0" smtClean="0"/>
              <a:t> </a:t>
            </a:r>
            <a:r>
              <a:rPr lang="fr-FR" dirty="0" err="1" smtClean="0"/>
              <a:t>Facts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feedbacks et bruitages sonores auront un effet « liquide </a:t>
            </a:r>
            <a:r>
              <a:rPr lang="fr-FR" dirty="0" smtClean="0"/>
              <a:t>» et « profonds » pour correspondre à l’environnement du jeu.</a:t>
            </a: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Bulles :	 </a:t>
            </a:r>
            <a:r>
              <a:rPr lang="fr-FR" dirty="0" err="1" smtClean="0"/>
              <a:t>Splash</a:t>
            </a:r>
            <a:r>
              <a:rPr lang="fr-FR" dirty="0" smtClean="0"/>
              <a:t> : 	Explosions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Pas de parole.</a:t>
            </a:r>
            <a:endParaRPr lang="fr-FR" dirty="0"/>
          </a:p>
          <a:p>
            <a:endParaRPr lang="fr-FR" dirty="0"/>
          </a:p>
        </p:txBody>
      </p:sp>
      <p:pic>
        <p:nvPicPr>
          <p:cNvPr id="12" name="Explosion Under Water HD (Download Link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1785918" y="4143380"/>
            <a:ext cx="304800" cy="304800"/>
          </a:xfrm>
          <a:prstGeom prst="rect">
            <a:avLst/>
          </a:prstGeom>
        </p:spPr>
      </p:pic>
      <p:pic>
        <p:nvPicPr>
          <p:cNvPr id="13" name="Water Splash Sound FX 1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/>
          <a:stretch>
            <a:fillRect/>
          </a:stretch>
        </p:blipFill>
        <p:spPr>
          <a:xfrm>
            <a:off x="3500430" y="4143380"/>
            <a:ext cx="304800" cy="304800"/>
          </a:xfrm>
          <a:prstGeom prst="rect">
            <a:avLst/>
          </a:prstGeom>
        </p:spPr>
      </p:pic>
      <p:pic>
        <p:nvPicPr>
          <p:cNvPr id="14" name="[HQ] Underwater Explosion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/>
          <a:stretch>
            <a:fillRect/>
          </a:stretch>
        </p:blipFill>
        <p:spPr>
          <a:xfrm>
            <a:off x="5572132" y="414338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23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4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19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Type de </a:t>
            </a:r>
            <a:r>
              <a:rPr lang="fr-FR" b="1" dirty="0" err="1" smtClean="0"/>
              <a:t>gameplay</a:t>
            </a:r>
            <a:endParaRPr lang="fr-FR" dirty="0" smtClean="0"/>
          </a:p>
          <a:p>
            <a:r>
              <a:rPr lang="fr-FR" b="1" dirty="0" smtClean="0"/>
              <a:t>USP &amp; </a:t>
            </a:r>
            <a:r>
              <a:rPr lang="fr-FR" b="1" dirty="0" err="1" smtClean="0"/>
              <a:t>KSPs</a:t>
            </a:r>
            <a:endParaRPr lang="fr-FR" dirty="0" smtClean="0"/>
          </a:p>
          <a:p>
            <a:r>
              <a:rPr lang="fr-FR" b="1" dirty="0" smtClean="0"/>
              <a:t>Histoire &amp; univers</a:t>
            </a:r>
            <a:r>
              <a:rPr lang="fr-FR" dirty="0" smtClean="0"/>
              <a:t> </a:t>
            </a:r>
          </a:p>
          <a:p>
            <a:r>
              <a:rPr lang="fr-FR" b="1" dirty="0" smtClean="0"/>
              <a:t>Les 3C</a:t>
            </a:r>
            <a:endParaRPr lang="fr-FR" dirty="0" smtClean="0"/>
          </a:p>
          <a:p>
            <a:r>
              <a:rPr lang="fr-FR" b="1" dirty="0" err="1" smtClean="0"/>
              <a:t>Mockup</a:t>
            </a:r>
            <a:endParaRPr lang="fr-FR" dirty="0" smtClean="0"/>
          </a:p>
          <a:p>
            <a:r>
              <a:rPr lang="fr-FR" b="1" dirty="0" smtClean="0"/>
              <a:t>Ambiance</a:t>
            </a:r>
            <a:endParaRPr lang="fr-FR" dirty="0" smtClean="0"/>
          </a:p>
          <a:p>
            <a:r>
              <a:rPr lang="fr-FR" b="1" dirty="0" smtClean="0"/>
              <a:t>Direction artistique</a:t>
            </a:r>
            <a:endParaRPr lang="fr-FR" dirty="0" smtClean="0"/>
          </a:p>
          <a:p>
            <a:r>
              <a:rPr lang="fr-FR" b="1" dirty="0" smtClean="0"/>
              <a:t>Thème sonore et musicale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419872" y="6453336"/>
            <a:ext cx="2133600" cy="301752"/>
          </a:xfrm>
        </p:spPr>
        <p:txBody>
          <a:bodyPr/>
          <a:lstStyle/>
          <a:p>
            <a:pPr algn="ctr"/>
            <a:r>
              <a:rPr lang="fr-FR" dirty="0" smtClean="0"/>
              <a:t>Jeudi 29 Novembre 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fr-FR" dirty="0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60432" y="6453336"/>
            <a:ext cx="502920" cy="301752"/>
          </a:xfrm>
        </p:spPr>
        <p:txBody>
          <a:bodyPr/>
          <a:lstStyle/>
          <a:p>
            <a:fld id="{9DDF0C85-99BB-428E-8D90-A207FA2E644C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 de gameplay</a:t>
            </a:r>
            <a:endParaRPr lang="fr-FR" dirty="0"/>
          </a:p>
        </p:txBody>
      </p:sp>
      <p:pic>
        <p:nvPicPr>
          <p:cNvPr id="5" name="Picture Placeholder 4" descr="crimz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Type de Gameplay : </a:t>
            </a:r>
            <a:r>
              <a:rPr lang="fr-FR" dirty="0" err="1" smtClean="0"/>
              <a:t>Shoot’em</a:t>
            </a:r>
            <a:r>
              <a:rPr lang="fr-FR" dirty="0" smtClean="0"/>
              <a:t> Up.</a:t>
            </a:r>
          </a:p>
          <a:p>
            <a:r>
              <a:rPr lang="fr-FR" dirty="0" smtClean="0"/>
              <a:t>Références :  </a:t>
            </a:r>
            <a:r>
              <a:rPr lang="fr-FR" dirty="0" err="1" smtClean="0"/>
              <a:t>Crimzon</a:t>
            </a:r>
            <a:r>
              <a:rPr lang="fr-FR" dirty="0" smtClean="0"/>
              <a:t> </a:t>
            </a:r>
            <a:r>
              <a:rPr lang="fr-FR" dirty="0" err="1" smtClean="0"/>
              <a:t>Clover</a:t>
            </a:r>
            <a:r>
              <a:rPr lang="fr-FR" dirty="0" smtClean="0"/>
              <a:t>, Capitaine Orgazmo.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Simpsons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918 This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wiggy</a:t>
            </a:r>
            <a:r>
              <a:rPr lang="fr-FR" dirty="0" smtClean="0"/>
              <a:t> – 3:40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61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885113" cy="1362075"/>
          </a:xfrm>
        </p:spPr>
        <p:txBody>
          <a:bodyPr/>
          <a:lstStyle/>
          <a:p>
            <a:r>
              <a:rPr lang="fr-FR" dirty="0" smtClean="0"/>
              <a:t>USP &amp; KSPs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340768"/>
            <a:ext cx="8620156" cy="5010174"/>
          </a:xfrm>
        </p:spPr>
        <p:txBody>
          <a:bodyPr>
            <a:normAutofit/>
          </a:bodyPr>
          <a:lstStyle/>
          <a:p>
            <a:endParaRPr lang="fr-FR" u="sng" dirty="0" smtClean="0"/>
          </a:p>
          <a:p>
            <a:r>
              <a:rPr lang="fr-FR" u="sng" dirty="0" smtClean="0"/>
              <a:t>USP</a:t>
            </a:r>
            <a:r>
              <a:rPr lang="fr-FR" dirty="0" smtClean="0"/>
              <a:t> :</a:t>
            </a:r>
          </a:p>
          <a:p>
            <a:endParaRPr lang="fr-FR" u="sng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Déplacement à la souris sur 360°.</a:t>
            </a:r>
          </a:p>
          <a:p>
            <a:endParaRPr lang="fr-FR" dirty="0" smtClean="0"/>
          </a:p>
          <a:p>
            <a:r>
              <a:rPr lang="fr-FR" u="sng" dirty="0" smtClean="0"/>
              <a:t>KSPs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Univers original.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Apparitions des ennemis à 360°.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Influence des actions du joueur sur la fin du jeu.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 &amp; univers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493873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Le jeu reprend toutes les étapes de la fécondation humaine, du point de vue d’un spermatozoïde, à l’échelle microscopique.</a:t>
            </a:r>
          </a:p>
          <a:p>
            <a:endParaRPr lang="fr-FR" dirty="0" smtClean="0"/>
          </a:p>
          <a:p>
            <a:r>
              <a:rPr lang="fr-FR" dirty="0" smtClean="0"/>
              <a:t>La début du jeu consiste à sortir de l’urètre pour intégrer l’utérus et ainsi pouvoir rejoindre l’ovule afin de la féconder.</a:t>
            </a:r>
          </a:p>
          <a:p>
            <a:r>
              <a:rPr lang="fr-FR" dirty="0" smtClean="0"/>
              <a:t>Les niveaux suivent fidèlement la disposition anatomique interne des organes de reproduction des deux sexes.</a:t>
            </a:r>
          </a:p>
          <a:p>
            <a:endParaRPr lang="fr-FR" dirty="0" smtClean="0"/>
          </a:p>
          <a:p>
            <a:r>
              <a:rPr lang="fr-FR" dirty="0" smtClean="0"/>
              <a:t>Les dangers et obstacles réels qu’affrontent les spermatozoïdes chez l’homme sont les ennemis et pièges du jeu.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Camera, Character, Controls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548718" cy="5081612"/>
          </a:xfrm>
        </p:spPr>
        <p:txBody>
          <a:bodyPr/>
          <a:lstStyle/>
          <a:p>
            <a:r>
              <a:rPr lang="fr-FR" u="sng" dirty="0" smtClean="0"/>
              <a:t>Camera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En vue 2D de dessus où de côté, la camera suit le scrolling du jeu à direction variable.</a:t>
            </a:r>
          </a:p>
          <a:p>
            <a:endParaRPr lang="fr-FR" dirty="0" smtClean="0"/>
          </a:p>
          <a:p>
            <a:r>
              <a:rPr lang="fr-FR" u="sng" dirty="0" smtClean="0"/>
              <a:t>Character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 joueur incarne un spermatozoïde dont il pourra choisir le code ADN embarqué, influant sans importance sur la fin du jeu.</a:t>
            </a:r>
          </a:p>
          <a:p>
            <a:endParaRPr lang="fr-FR" dirty="0" smtClean="0"/>
          </a:p>
          <a:p>
            <a:r>
              <a:rPr lang="fr-FR" u="sng" dirty="0" smtClean="0"/>
              <a:t>Controls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Les déplacements du joueur se font au clic droit de la souris sur la zone de jeu.</a:t>
            </a:r>
          </a:p>
          <a:p>
            <a:r>
              <a:rPr lang="fr-FR" dirty="0" smtClean="0"/>
              <a:t>Un clic dans l’aire bleue entourant le spermatozoïde modifie la direction des tirs.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Mockup</a:t>
            </a:r>
            <a:endParaRPr lang="fr-FR" dirty="0"/>
          </a:p>
        </p:txBody>
      </p:sp>
      <p:pic>
        <p:nvPicPr>
          <p:cNvPr id="7" name="Picture Placeholder 6" descr="mockup_legend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Ecran type du jeu.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Jeudi 29 Novembre 2012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Paul Fiat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0C85-99BB-428E-8D90-A207FA2E644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Ambiance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8477280" cy="4867298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Dynamique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L’apparition des ennemis de tous les côtés de l’écran apporte de la surprise et du stress, remettant constamment le joueur sur ses gardes.</a:t>
            </a:r>
          </a:p>
          <a:p>
            <a:endParaRPr lang="fr-FR" dirty="0" smtClean="0"/>
          </a:p>
          <a:p>
            <a:r>
              <a:rPr lang="fr-FR" u="sng" dirty="0" smtClean="0"/>
              <a:t>Etriqué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L’échelle des cartes provoque un sentiment d’étroitesse et d’une faible marge d’erreur.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190</TotalTime>
  <Words>419</Words>
  <Application>Microsoft Office PowerPoint</Application>
  <PresentationFormat>On-screen Show (4:3)</PresentationFormat>
  <Paragraphs>107</Paragraphs>
  <Slides>11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Présentation YASU</vt:lpstr>
      <vt:lpstr>Sommaire</vt:lpstr>
      <vt:lpstr>Type de gameplay</vt:lpstr>
      <vt:lpstr>Simpsons</vt:lpstr>
      <vt:lpstr>USP &amp; KSPs</vt:lpstr>
      <vt:lpstr>Histoire &amp; univers</vt:lpstr>
      <vt:lpstr>Camera, Character, Controls</vt:lpstr>
      <vt:lpstr>Mockup</vt:lpstr>
      <vt:lpstr>Ambiance</vt:lpstr>
      <vt:lpstr>Direction artistique</vt:lpstr>
      <vt:lpstr> Thème sonore et musicale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YASU</dc:title>
  <dc:creator>Nyarly</dc:creator>
  <cp:lastModifiedBy>Nyarly</cp:lastModifiedBy>
  <cp:revision>147</cp:revision>
  <dcterms:created xsi:type="dcterms:W3CDTF">2012-11-26T23:30:52Z</dcterms:created>
  <dcterms:modified xsi:type="dcterms:W3CDTF">2012-11-28T12:48:12Z</dcterms:modified>
</cp:coreProperties>
</file>