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  <p:sldId id="29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55F7-63BA-4081-A20B-B75117BC699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D3D8-DFD0-42C6-A79C-CE392113B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35743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BOOTSTRAP FLEXBOX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214290"/>
            <a:ext cx="8429684" cy="135732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RESPONSIVE WEBSITE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multiple column layout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643998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COLUMN LAYOUT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790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86182" y="2071678"/>
            <a:ext cx="5072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Enni</a:t>
            </a:r>
            <a:r>
              <a:rPr lang="en-US" dirty="0" smtClean="0"/>
              <a:t> columns </a:t>
            </a:r>
            <a:r>
              <a:rPr lang="en-US" dirty="0" err="1" smtClean="0"/>
              <a:t>kavali</a:t>
            </a:r>
            <a:r>
              <a:rPr lang="en-US" dirty="0" smtClean="0"/>
              <a:t> ante </a:t>
            </a:r>
            <a:r>
              <a:rPr lang="en-US" dirty="0" err="1" smtClean="0"/>
              <a:t>anni</a:t>
            </a:r>
            <a:r>
              <a:rPr lang="en-US" dirty="0" smtClean="0"/>
              <a:t> columns </a:t>
            </a:r>
            <a:r>
              <a:rPr lang="en-US" dirty="0" err="1" smtClean="0"/>
              <a:t>thiskovachu</a:t>
            </a:r>
            <a:r>
              <a:rPr lang="en-US" dirty="0" smtClean="0"/>
              <a:t> </a:t>
            </a:r>
            <a:r>
              <a:rPr lang="en-US" dirty="0" err="1" smtClean="0"/>
              <a:t>ekkada</a:t>
            </a:r>
            <a:r>
              <a:rPr lang="en-US" dirty="0" smtClean="0"/>
              <a:t> two column layout lo 6 and 6 </a:t>
            </a:r>
            <a:r>
              <a:rPr lang="en-US" dirty="0" err="1" smtClean="0"/>
              <a:t>thiskonnuma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COLUMN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 lo 4 </a:t>
            </a:r>
          </a:p>
          <a:p>
            <a:r>
              <a:rPr lang="en-US" dirty="0" err="1" smtClean="0"/>
              <a:t>Ey</a:t>
            </a:r>
            <a:r>
              <a:rPr lang="en-US" dirty="0" smtClean="0"/>
              <a:t> number </a:t>
            </a:r>
            <a:r>
              <a:rPr lang="en-US" dirty="0" err="1" smtClean="0"/>
              <a:t>ayina</a:t>
            </a:r>
            <a:r>
              <a:rPr lang="en-US" dirty="0" smtClean="0"/>
              <a:t> </a:t>
            </a:r>
            <a:r>
              <a:rPr lang="en-US" dirty="0" err="1" smtClean="0"/>
              <a:t>pettukovachu</a:t>
            </a:r>
            <a:r>
              <a:rPr lang="en-US" dirty="0" smtClean="0"/>
              <a:t> as our wish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COLUMN WRAPPING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</a:t>
            </a:r>
            <a:r>
              <a:rPr lang="en-US" dirty="0" err="1" smtClean="0"/>
              <a:t>colum</a:t>
            </a:r>
            <a:r>
              <a:rPr lang="en-US" dirty="0" smtClean="0"/>
              <a:t> </a:t>
            </a:r>
          </a:p>
          <a:p>
            <a:r>
              <a:rPr lang="en-US" dirty="0" smtClean="0"/>
              <a:t>6+6+8&gt; 8 next column</a:t>
            </a:r>
          </a:p>
          <a:p>
            <a:r>
              <a:rPr lang="en-US" dirty="0" smtClean="0"/>
              <a:t>6+6 = 12 </a:t>
            </a:r>
          </a:p>
          <a:p>
            <a:r>
              <a:rPr lang="en-US" dirty="0" smtClean="0"/>
              <a:t>6+6+10&gt;10 next </a:t>
            </a:r>
            <a:r>
              <a:rPr lang="en-US" dirty="0" err="1" smtClean="0"/>
              <a:t>colum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 name prefixes for responsive break points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3616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5022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357686" y="11429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Col-12 extra small devices, small devices , medium</a:t>
            </a:r>
          </a:p>
          <a:p>
            <a:r>
              <a:rPr lang="en-US" dirty="0" smtClean="0"/>
              <a:t>Large </a:t>
            </a:r>
            <a:r>
              <a:rPr lang="en-US" dirty="0" err="1" smtClean="0"/>
              <a:t>devices,extra</a:t>
            </a:r>
            <a:r>
              <a:rPr lang="en-US" dirty="0" smtClean="0"/>
              <a:t> large lo -6 </a:t>
            </a:r>
            <a:r>
              <a:rPr lang="en-US" dirty="0" err="1" smtClean="0"/>
              <a:t>colum</a:t>
            </a:r>
            <a:r>
              <a:rPr lang="en-US" dirty="0" smtClean="0"/>
              <a:t> space </a:t>
            </a:r>
          </a:p>
          <a:p>
            <a:r>
              <a:rPr lang="en-US" dirty="0" smtClean="0"/>
              <a:t>If no </a:t>
            </a:r>
            <a:r>
              <a:rPr lang="en-US" dirty="0" err="1" smtClean="0"/>
              <a:t>lg</a:t>
            </a:r>
            <a:r>
              <a:rPr lang="en-US" dirty="0" smtClean="0"/>
              <a:t> col-12 applicable </a:t>
            </a:r>
            <a:r>
              <a:rPr lang="en-US" dirty="0" err="1" smtClean="0"/>
              <a:t>small,medium,large</a:t>
            </a:r>
            <a:r>
              <a:rPr lang="en-US" dirty="0" smtClean="0"/>
              <a:t>, extra large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428604"/>
            <a:ext cx="8769014" cy="3000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19" y="500042"/>
            <a:ext cx="8669241" cy="435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20" y="5072074"/>
            <a:ext cx="87154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 BS color palette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Margin variants in CSS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margins &amp;  bg-colors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background color utilities and class names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786874" cy="6000792"/>
          </a:xfrm>
        </p:spPr>
        <p:txBody>
          <a:bodyPr/>
          <a:lstStyle/>
          <a:p>
            <a:r>
              <a:rPr lang="en-US" dirty="0" smtClean="0"/>
              <a:t>Small-medium-large-extra large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282" y="1357298"/>
            <a:ext cx="8715436" cy="5214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286808" cy="309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714752"/>
            <a:ext cx="3981450" cy="2257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with class prefixes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3031" y="1357298"/>
            <a:ext cx="8636687" cy="5286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296" y="642917"/>
            <a:ext cx="8826422" cy="5429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SPACER VARIABLE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 3 margin bottom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19" y="1714488"/>
            <a:ext cx="8467831" cy="4714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/>
          <a:lstStyle/>
          <a:p>
            <a:r>
              <a:rPr lang="en-US" dirty="0" smtClean="0"/>
              <a:t>Mb = 3 ante margin bottom space 16 </a:t>
            </a:r>
            <a:r>
              <a:rPr lang="en-US" dirty="0" err="1" smtClean="0"/>
              <a:t>pixles</a:t>
            </a:r>
            <a:r>
              <a:rPr lang="en-US" dirty="0" smtClean="0"/>
              <a:t> </a:t>
            </a:r>
            <a:r>
              <a:rPr lang="en-US" dirty="0" err="1" smtClean="0"/>
              <a:t>vachinnatu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 12 small device 1 </a:t>
            </a:r>
            <a:r>
              <a:rPr lang="en-US" dirty="0" err="1" smtClean="0"/>
              <a:t>col</a:t>
            </a:r>
            <a:r>
              <a:rPr lang="en-US" dirty="0" smtClean="0"/>
              <a:t> space </a:t>
            </a:r>
          </a:p>
          <a:p>
            <a:r>
              <a:rPr lang="en-US" dirty="0" smtClean="0"/>
              <a:t>Col-md-6 for medium devices with 6 column spacing </a:t>
            </a:r>
          </a:p>
          <a:p>
            <a:r>
              <a:rPr lang="en-US" dirty="0" smtClean="0"/>
              <a:t>Col-lg-4 for large devices with 4 column spacing</a:t>
            </a:r>
          </a:p>
          <a:p>
            <a:r>
              <a:rPr lang="en-US" dirty="0" smtClean="0"/>
              <a:t>Col-xl-3 for Extra large devices with 3 </a:t>
            </a:r>
            <a:r>
              <a:rPr lang="en-US" dirty="0" err="1" smtClean="0"/>
              <a:t>col</a:t>
            </a:r>
            <a:r>
              <a:rPr lang="en-US" dirty="0" smtClean="0"/>
              <a:t> space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NAVBAR 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76164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Navbar image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</a:t>
            </a:r>
          </a:p>
          <a:p>
            <a:r>
              <a:rPr lang="en-US" dirty="0" smtClean="0"/>
              <a:t>Width </a:t>
            </a:r>
          </a:p>
          <a:p>
            <a:r>
              <a:rPr lang="en-US" dirty="0" smtClean="0"/>
              <a:t>padding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BUILDING BLOCKS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SELECTORS &amp; INHERITANCE</a:t>
            </a:r>
          </a:p>
          <a:p>
            <a:r>
              <a:rPr lang="en-US" dirty="0" smtClean="0"/>
              <a:t>CSS SPECIFICITY &amp; CASCADE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596" y="2857496"/>
            <a:ext cx="8358246" cy="3571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00372"/>
            <a:ext cx="5572164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4280408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4786346" cy="3992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000628" y="357166"/>
            <a:ext cx="3929090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SELECTOR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SELECTOR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 (TAG NAME) SELECTOR 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2132" y="2571744"/>
            <a:ext cx="3429024" cy="407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Styling done with attribute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class,id,tag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dot,hash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and tag as values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4424195" cy="928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57166"/>
            <a:ext cx="32480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714488"/>
            <a:ext cx="37433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dot notation 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321" y="1928802"/>
            <a:ext cx="87918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3210508" cy="857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71612"/>
            <a:ext cx="370475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571876"/>
            <a:ext cx="44100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Exmaple</a:t>
            </a:r>
            <a:r>
              <a:rPr lang="en-US" dirty="0" smtClean="0"/>
              <a:t> # notation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19" y="1714488"/>
            <a:ext cx="870258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Collection of reusable code snippets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3905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928670"/>
            <a:ext cx="6600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786058"/>
            <a:ext cx="76771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7158" y="5643578"/>
            <a:ext cx="2880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Using direct name</a:t>
            </a:r>
            <a:endParaRPr lang="en-US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FUNDAMENTAL </a:t>
            </a:r>
            <a:r>
              <a:rPr lang="en-US" b="1" dirty="0" smtClean="0"/>
              <a:t>CONCEPTS </a:t>
            </a:r>
            <a:r>
              <a:rPr lang="en-US" b="1" dirty="0" smtClean="0"/>
              <a:t>IN CSS</a:t>
            </a:r>
            <a:endParaRPr lang="en-US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35433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14818"/>
            <a:ext cx="25048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786322"/>
            <a:ext cx="69151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928926" y="41433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Parent ki </a:t>
            </a:r>
            <a:r>
              <a:rPr lang="en-US" dirty="0" err="1" smtClean="0"/>
              <a:t>pettina</a:t>
            </a:r>
            <a:r>
              <a:rPr lang="en-US" dirty="0" smtClean="0"/>
              <a:t> properties child ki apply </a:t>
            </a:r>
            <a:r>
              <a:rPr lang="en-US" dirty="0" err="1" smtClean="0"/>
              <a:t>ayithe</a:t>
            </a:r>
            <a:r>
              <a:rPr lang="en-US" dirty="0" smtClean="0"/>
              <a:t> inheritance concept </a:t>
            </a:r>
            <a:r>
              <a:rPr lang="en-US" dirty="0" err="1" smtClean="0"/>
              <a:t>antam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487136"/>
            <a:ext cx="7696198" cy="632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79525" y="2357430"/>
            <a:ext cx="6964475" cy="538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 of inheritance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0770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143248"/>
            <a:ext cx="27336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00760" y="4214818"/>
            <a:ext cx="220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selector is used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4" y="42148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Parent element ki class </a:t>
            </a:r>
            <a:r>
              <a:rPr lang="en-US" dirty="0" err="1" smtClean="0"/>
              <a:t>icham</a:t>
            </a:r>
            <a:r>
              <a:rPr lang="en-US" dirty="0" smtClean="0"/>
              <a:t> css styles apply </a:t>
            </a:r>
            <a:r>
              <a:rPr lang="en-US" dirty="0" err="1" smtClean="0"/>
              <a:t>cheyadaniki</a:t>
            </a:r>
            <a:r>
              <a:rPr lang="en-US" dirty="0" smtClean="0"/>
              <a:t> </a:t>
            </a:r>
            <a:r>
              <a:rPr lang="en-US" dirty="0" err="1" smtClean="0"/>
              <a:t>kani</a:t>
            </a:r>
            <a:r>
              <a:rPr lang="en-US" dirty="0" smtClean="0"/>
              <a:t> heading , paragraph </a:t>
            </a:r>
            <a:r>
              <a:rPr lang="en-US" dirty="0" err="1" smtClean="0"/>
              <a:t>ey</a:t>
            </a:r>
            <a:r>
              <a:rPr lang="en-US" dirty="0" smtClean="0"/>
              <a:t> element ki </a:t>
            </a:r>
            <a:r>
              <a:rPr lang="en-US" dirty="0" err="1" smtClean="0"/>
              <a:t>ivvaledu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8" y="714356"/>
            <a:ext cx="4400552" cy="703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Non-inherited properties 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643338" cy="409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214422"/>
            <a:ext cx="378621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2" y="1285859"/>
            <a:ext cx="8827486" cy="4232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86256"/>
            <a:ext cx="18669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412" y="2767806"/>
            <a:ext cx="63531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5720" y="1214422"/>
            <a:ext cx="8643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specificty</a:t>
            </a:r>
            <a:r>
              <a:rPr lang="en-US" sz="2400" b="1" dirty="0" smtClean="0"/>
              <a:t> uses tag </a:t>
            </a:r>
            <a:r>
              <a:rPr lang="en-US" sz="2400" b="1" dirty="0" err="1" smtClean="0"/>
              <a:t>selector,using</a:t>
            </a:r>
            <a:r>
              <a:rPr lang="en-US" sz="2400" b="1" dirty="0" smtClean="0"/>
              <a:t> class selector &amp; id selector over rides, means they are applicable already use </a:t>
            </a:r>
            <a:r>
              <a:rPr lang="en-US" sz="2400" b="1" dirty="0" err="1" smtClean="0"/>
              <a:t>chesina</a:t>
            </a:r>
            <a:r>
              <a:rPr lang="en-US" sz="2400" b="1" dirty="0" smtClean="0"/>
              <a:t> attribute over ride </a:t>
            </a:r>
            <a:r>
              <a:rPr lang="en-US" sz="2400" b="1" dirty="0" err="1" smtClean="0"/>
              <a:t>avthundi</a:t>
            </a:r>
            <a:r>
              <a:rPr lang="en-US" sz="2400" b="1" dirty="0" smtClean="0"/>
              <a:t> , inline styles have highest </a:t>
            </a:r>
            <a:r>
              <a:rPr lang="en-US" sz="2400" b="1" dirty="0" err="1" smtClean="0"/>
              <a:t>specificty</a:t>
            </a:r>
            <a:r>
              <a:rPr lang="en-US" sz="2400" b="1" dirty="0" smtClean="0"/>
              <a:t> over writes all selectors 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2844" y="5143512"/>
            <a:ext cx="885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More specific is id selector </a:t>
            </a:r>
          </a:p>
          <a:p>
            <a:r>
              <a:rPr lang="en-US" b="1" dirty="0" smtClean="0"/>
              <a:t>Compared to id less specific is class selector </a:t>
            </a:r>
          </a:p>
          <a:p>
            <a:r>
              <a:rPr lang="en-US" b="1" dirty="0" smtClean="0"/>
              <a:t>Generic selector is tag selector </a:t>
            </a:r>
            <a:endParaRPr 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38290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643314"/>
            <a:ext cx="7943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1436" y="1214422"/>
            <a:ext cx="5162564" cy="248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4038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14290"/>
            <a:ext cx="39528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285992"/>
            <a:ext cx="7858180" cy="1071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643314"/>
            <a:ext cx="4171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5143512"/>
            <a:ext cx="4933936" cy="136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US" sz="1800" dirty="0" smtClean="0"/>
              <a:t>Creating exceptions</a:t>
            </a:r>
          </a:p>
          <a:p>
            <a:r>
              <a:rPr lang="en-US" sz="1800" dirty="0" smtClean="0"/>
              <a:t>Making them more specific </a:t>
            </a:r>
          </a:p>
          <a:p>
            <a:r>
              <a:rPr lang="en-US" sz="1800" dirty="0" smtClean="0"/>
              <a:t>Orange color </a:t>
            </a:r>
            <a:r>
              <a:rPr lang="en-US" sz="1800" dirty="0" err="1" smtClean="0"/>
              <a:t>ivvali</a:t>
            </a:r>
            <a:r>
              <a:rPr lang="en-US" sz="1800" dirty="0" smtClean="0"/>
              <a:t> </a:t>
            </a:r>
            <a:r>
              <a:rPr lang="en-US" sz="1800" dirty="0" err="1" smtClean="0"/>
              <a:t>ani</a:t>
            </a:r>
            <a:r>
              <a:rPr lang="en-US" sz="1800" dirty="0" smtClean="0"/>
              <a:t> </a:t>
            </a:r>
            <a:r>
              <a:rPr lang="en-US" sz="1800" dirty="0" err="1" smtClean="0"/>
              <a:t>ardam</a:t>
            </a:r>
            <a:r>
              <a:rPr lang="en-US" sz="1800" dirty="0" smtClean="0"/>
              <a:t> , nothing can over ride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4486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4282" y="2571744"/>
            <a:ext cx="8715436" cy="407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435" y="2873913"/>
            <a:ext cx="44291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357694"/>
            <a:ext cx="70580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214554"/>
            <a:ext cx="8677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BOOTSTRAP GRID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BGS to design responsive website</a:t>
            </a:r>
          </a:p>
          <a:p>
            <a:r>
              <a:rPr lang="en-US" dirty="0" smtClean="0"/>
              <a:t>Bootstrap lo </a:t>
            </a:r>
            <a:r>
              <a:rPr lang="en-US" dirty="0" err="1" smtClean="0"/>
              <a:t>unna</a:t>
            </a:r>
            <a:r>
              <a:rPr lang="en-US" dirty="0" smtClean="0"/>
              <a:t> grid system </a:t>
            </a:r>
            <a:r>
              <a:rPr lang="en-US" dirty="0" err="1" smtClean="0"/>
              <a:t>ni</a:t>
            </a:r>
            <a:r>
              <a:rPr lang="en-US" dirty="0" smtClean="0"/>
              <a:t> use </a:t>
            </a:r>
            <a:r>
              <a:rPr lang="en-US" dirty="0" err="1" smtClean="0"/>
              <a:t>chesi</a:t>
            </a:r>
            <a:r>
              <a:rPr lang="en-US" dirty="0" smtClean="0"/>
              <a:t> responsive layouts </a:t>
            </a:r>
            <a:r>
              <a:rPr lang="en-US" dirty="0" err="1" smtClean="0"/>
              <a:t>ni</a:t>
            </a:r>
            <a:r>
              <a:rPr lang="en-US" dirty="0" smtClean="0"/>
              <a:t> create </a:t>
            </a:r>
            <a:r>
              <a:rPr lang="en-US" dirty="0" err="1" smtClean="0"/>
              <a:t>chestham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BGS uses 12 column system for </a:t>
            </a:r>
            <a:r>
              <a:rPr lang="en-US" dirty="0" err="1" smtClean="0"/>
              <a:t>layouting</a:t>
            </a:r>
            <a:r>
              <a:rPr lang="en-US" dirty="0" smtClean="0"/>
              <a:t>. We can create 12 columns across the page</a:t>
            </a:r>
          </a:p>
          <a:p>
            <a:r>
              <a:rPr lang="en-US" dirty="0" smtClean="0"/>
              <a:t>We can specify how many </a:t>
            </a:r>
            <a:r>
              <a:rPr lang="en-US" dirty="0" err="1" smtClean="0"/>
              <a:t>no.of</a:t>
            </a:r>
            <a:r>
              <a:rPr lang="en-US" dirty="0" smtClean="0"/>
              <a:t> columns to be occupied by content within range of 1-12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/>
          <a:lstStyle/>
          <a:p>
            <a:r>
              <a:rPr lang="en-US" dirty="0" smtClean="0"/>
              <a:t>BGS used to create layout </a:t>
            </a:r>
          </a:p>
          <a:p>
            <a:r>
              <a:rPr lang="en-US" dirty="0" smtClean="0"/>
              <a:t>BGS system lo oka container untadi, ah container lopala row </a:t>
            </a:r>
            <a:r>
              <a:rPr lang="en-US" dirty="0" err="1" smtClean="0"/>
              <a:t>untadi,ah</a:t>
            </a:r>
            <a:r>
              <a:rPr lang="en-US" dirty="0" smtClean="0"/>
              <a:t> row lopala column </a:t>
            </a:r>
            <a:r>
              <a:rPr lang="en-US" dirty="0" err="1" smtClean="0"/>
              <a:t>anedi</a:t>
            </a:r>
            <a:r>
              <a:rPr lang="en-US" dirty="0" smtClean="0"/>
              <a:t> untadi</a:t>
            </a:r>
          </a:p>
          <a:p>
            <a:r>
              <a:rPr lang="en-US" dirty="0" smtClean="0"/>
              <a:t>The purpose of container is to hold rows and columns </a:t>
            </a:r>
          </a:p>
          <a:p>
            <a:r>
              <a:rPr lang="en-US" dirty="0" smtClean="0"/>
              <a:t>The purpose of row is to wrap all columns </a:t>
            </a:r>
          </a:p>
          <a:p>
            <a:r>
              <a:rPr lang="en-US" dirty="0" smtClean="0"/>
              <a:t>The purpose of column is to place all content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BOOTSTRAP PROVIDES 5 RESPONSIVE TIERS called as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resonsive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breakpoints in Bootstrap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352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00240"/>
            <a:ext cx="4500594" cy="361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BOOTSTRAP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BOOTSTRAP GRID SYSTEM contains 3 things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Contaier</a:t>
            </a:r>
            <a:r>
              <a:rPr lang="en-US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Rows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Columns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488" y="2285992"/>
            <a:ext cx="6000792" cy="435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6563" y="2552700"/>
            <a:ext cx="3190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454718" cy="435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14290"/>
            <a:ext cx="8543956" cy="6357982"/>
          </a:xfrm>
        </p:spPr>
        <p:txBody>
          <a:bodyPr/>
          <a:lstStyle/>
          <a:p>
            <a:r>
              <a:rPr lang="en-US" dirty="0" smtClean="0"/>
              <a:t>Oka container create </a:t>
            </a:r>
            <a:r>
              <a:rPr lang="en-US" dirty="0" err="1" smtClean="0"/>
              <a:t>chesam</a:t>
            </a:r>
            <a:r>
              <a:rPr lang="en-US" dirty="0" smtClean="0"/>
              <a:t> after keeping </a:t>
            </a:r>
            <a:r>
              <a:rPr lang="en-US" dirty="0" err="1" smtClean="0"/>
              <a:t>boot.S</a:t>
            </a:r>
            <a:r>
              <a:rPr lang="en-US" dirty="0" smtClean="0"/>
              <a:t> in head </a:t>
            </a:r>
            <a:r>
              <a:rPr lang="en-US" dirty="0" err="1" smtClean="0"/>
              <a:t>scetion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Oka row create </a:t>
            </a:r>
            <a:r>
              <a:rPr lang="en-US" dirty="0" err="1" smtClean="0"/>
              <a:t>chesi</a:t>
            </a:r>
            <a:r>
              <a:rPr lang="en-US" dirty="0" smtClean="0"/>
              <a:t> </a:t>
            </a:r>
            <a:r>
              <a:rPr lang="en-US" dirty="0" err="1" smtClean="0"/>
              <a:t>danilo</a:t>
            </a:r>
            <a:r>
              <a:rPr lang="en-US" dirty="0" smtClean="0"/>
              <a:t> oka column and specified with number 12</a:t>
            </a:r>
          </a:p>
          <a:p>
            <a:r>
              <a:rPr lang="en-US" dirty="0" smtClean="0"/>
              <a:t>12 columns space </a:t>
            </a:r>
            <a:r>
              <a:rPr lang="en-US" dirty="0" err="1" smtClean="0"/>
              <a:t>ni</a:t>
            </a:r>
            <a:r>
              <a:rPr lang="en-US" dirty="0" smtClean="0"/>
              <a:t> occupy </a:t>
            </a:r>
            <a:r>
              <a:rPr lang="en-US" dirty="0" err="1" smtClean="0"/>
              <a:t>chesthundi</a:t>
            </a:r>
            <a:r>
              <a:rPr lang="en-US" dirty="0" smtClean="0"/>
              <a:t> </a:t>
            </a:r>
          </a:p>
          <a:p>
            <a:r>
              <a:rPr lang="en-US" dirty="0" smtClean="0"/>
              <a:t>6 </a:t>
            </a:r>
            <a:r>
              <a:rPr lang="en-US" dirty="0" err="1" smtClean="0"/>
              <a:t>pedithe</a:t>
            </a:r>
            <a:r>
              <a:rPr lang="en-US" dirty="0" smtClean="0"/>
              <a:t> 6 columns </a:t>
            </a:r>
            <a:r>
              <a:rPr lang="en-US" dirty="0" err="1" smtClean="0"/>
              <a:t>spac</a:t>
            </a:r>
            <a:r>
              <a:rPr lang="en-US" dirty="0" smtClean="0"/>
              <a:t> </a:t>
            </a:r>
            <a:r>
              <a:rPr lang="en-US" dirty="0" err="1" smtClean="0"/>
              <a:t>eni</a:t>
            </a:r>
            <a:r>
              <a:rPr lang="en-US" dirty="0" smtClean="0"/>
              <a:t> occupy </a:t>
            </a:r>
            <a:r>
              <a:rPr lang="en-US" dirty="0" err="1" smtClean="0"/>
              <a:t>cheyi</a:t>
            </a:r>
            <a:r>
              <a:rPr lang="en-US" dirty="0" smtClean="0"/>
              <a:t>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ardam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496</Words>
  <Application>Microsoft Office PowerPoint</Application>
  <PresentationFormat>On-screen Show (4:3)</PresentationFormat>
  <Paragraphs>84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BOOTSTRAP FLEXBOX</vt:lpstr>
      <vt:lpstr>Slide 2</vt:lpstr>
      <vt:lpstr>BOOTSTRAP</vt:lpstr>
      <vt:lpstr>BOOTSTRAP GRID SYSTEM</vt:lpstr>
      <vt:lpstr>Slide 5</vt:lpstr>
      <vt:lpstr>BOOTSTRAP PROVIDES 5 RESPONSIVE TIERS called as resonsive breakpoints in Bootstrap</vt:lpstr>
      <vt:lpstr>BOOTSTRAP GRID SYSTEM</vt:lpstr>
      <vt:lpstr>CODE </vt:lpstr>
      <vt:lpstr>Slide 9</vt:lpstr>
      <vt:lpstr>Single multiple column layout </vt:lpstr>
      <vt:lpstr>TWO COLUMN LAYOUT </vt:lpstr>
      <vt:lpstr>3 COLUMN LAYOUT </vt:lpstr>
      <vt:lpstr>COLUMN WRAPPING</vt:lpstr>
      <vt:lpstr>class name prefixes for responsive break points  </vt:lpstr>
      <vt:lpstr>Slide 15</vt:lpstr>
      <vt:lpstr>Slide 16</vt:lpstr>
      <vt:lpstr>Slide 17</vt:lpstr>
      <vt:lpstr>background color utilities and class names </vt:lpstr>
      <vt:lpstr>Margin with class prefixes</vt:lpstr>
      <vt:lpstr>SPACER VARIABLE mb= 3 margin bottom </vt:lpstr>
      <vt:lpstr>Slide 21</vt:lpstr>
      <vt:lpstr>BOOTSTRAP NAVBAR </vt:lpstr>
      <vt:lpstr>Navbar image </vt:lpstr>
      <vt:lpstr>CSS BUILDING BLOCKS </vt:lpstr>
      <vt:lpstr>Slide 25</vt:lpstr>
      <vt:lpstr>Slide 26</vt:lpstr>
      <vt:lpstr>EXAMPLE dot notation  </vt:lpstr>
      <vt:lpstr>Slide 28</vt:lpstr>
      <vt:lpstr>Exmaple # notation</vt:lpstr>
      <vt:lpstr>Slide 30</vt:lpstr>
      <vt:lpstr>FUNDAMENTAL CONCEPTS IN CSS</vt:lpstr>
      <vt:lpstr>Eg of inheritance </vt:lpstr>
      <vt:lpstr>Non-inherited properties </vt:lpstr>
      <vt:lpstr>Slide 34</vt:lpstr>
      <vt:lpstr>SPECIFICITY</vt:lpstr>
      <vt:lpstr>INLINE STYLES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FLEXBOX</dc:title>
  <dc:creator>DELL</dc:creator>
  <cp:lastModifiedBy>DELL</cp:lastModifiedBy>
  <cp:revision>101</cp:revision>
  <dcterms:created xsi:type="dcterms:W3CDTF">2023-10-03T05:07:30Z</dcterms:created>
  <dcterms:modified xsi:type="dcterms:W3CDTF">2023-10-05T05:36:41Z</dcterms:modified>
</cp:coreProperties>
</file>