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6" r:id="rId3"/>
    <p:sldId id="257" r:id="rId4"/>
    <p:sldId id="258" r:id="rId6"/>
    <p:sldId id="261" r:id="rId7"/>
    <p:sldId id="263" r:id="rId8"/>
    <p:sldId id="262" r:id="rId9"/>
    <p:sldId id="259" r:id="rId10"/>
    <p:sldId id="264" r:id="rId11"/>
    <p:sldId id="265" r:id="rId12"/>
    <p:sldId id="266" r:id="rId13"/>
    <p:sldId id="260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BFF"/>
    <a:srgbClr val="E9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2" y="732"/>
      </p:cViewPr>
      <p:guideLst>
        <p:guide orient="horz" pos="21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5188-BBA1-49B5-9DFB-928032D4A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E4EE-B36A-47BF-B2DC-FA6D30218F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11334750" y="123825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心形 9"/>
          <p:cNvSpPr/>
          <p:nvPr/>
        </p:nvSpPr>
        <p:spPr>
          <a:xfrm rot="1967322">
            <a:off x="4731504" y="1023348"/>
            <a:ext cx="6718973" cy="581025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11" y="833437"/>
            <a:ext cx="5882220" cy="51911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827135" y="4702175"/>
            <a:ext cx="2730500" cy="368300"/>
          </a:xfrm>
          <a:prstGeom prst="rect">
            <a:avLst/>
          </a:prstGeom>
          <a:solidFill>
            <a:srgbClr val="5CBB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FF7449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Made by </a:t>
            </a:r>
            <a:r>
              <a:rPr lang="uk-UA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Невмитим О.М.</a:t>
            </a:r>
            <a:endParaRPr lang="uk-UA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73725" y="1066800"/>
            <a:ext cx="5184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Coursework on theme</a:t>
            </a:r>
            <a:endParaRPr lang="en-US" altLang="zh-CN" sz="4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7605" y="2239645"/>
            <a:ext cx="67849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“Information system of the hotel 				for animals”</a:t>
            </a:r>
            <a:endParaRPr lang="en-US" altLang="zh-CN" sz="36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6"/>
          <p:cNvSpPr txBox="1"/>
          <p:nvPr/>
        </p:nvSpPr>
        <p:spPr>
          <a:xfrm>
            <a:off x="9297035" y="5430520"/>
            <a:ext cx="2260600" cy="368300"/>
          </a:xfrm>
          <a:prstGeom prst="rect">
            <a:avLst/>
          </a:prstGeom>
          <a:solidFill>
            <a:srgbClr val="5CBB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FF7449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Head: </a:t>
            </a:r>
            <a:r>
              <a:rPr lang="uk-UA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Розломій І.О.</a:t>
            </a:r>
            <a:endParaRPr lang="uk-UA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1074" y="567362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4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六边形 5"/>
          <p:cNvSpPr/>
          <p:nvPr/>
        </p:nvSpPr>
        <p:spPr>
          <a:xfrm rot="5400000">
            <a:off x="4754023" y="2363822"/>
            <a:ext cx="2655651" cy="2289354"/>
          </a:xfrm>
          <a:prstGeom prst="hexagon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8538977" y="2626843"/>
            <a:ext cx="1867580" cy="1609983"/>
          </a:xfrm>
          <a:prstGeom prst="hexagon">
            <a:avLst/>
          </a:prstGeom>
          <a:solidFill>
            <a:srgbClr val="5CBB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1757143" y="2510487"/>
            <a:ext cx="1867580" cy="1609983"/>
          </a:xfrm>
          <a:prstGeom prst="hexagon">
            <a:avLst/>
          </a:prstGeom>
          <a:solidFill>
            <a:srgbClr val="5CBB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23966" y="2661277"/>
            <a:ext cx="2131254" cy="1694819"/>
            <a:chOff x="5023966" y="2661277"/>
            <a:chExt cx="2131254" cy="1694819"/>
          </a:xfrm>
        </p:grpSpPr>
        <p:sp>
          <p:nvSpPr>
            <p:cNvPr id="12" name="任意多边形: 形状 11"/>
            <p:cNvSpPr/>
            <p:nvPr/>
          </p:nvSpPr>
          <p:spPr>
            <a:xfrm rot="1611096">
              <a:off x="5023966" y="2661277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rot="1697667" flipH="1">
              <a:off x="7053041" y="3947383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52022" y="2727880"/>
            <a:ext cx="1477821" cy="1175195"/>
            <a:chOff x="5023966" y="2661277"/>
            <a:chExt cx="2131254" cy="1694819"/>
          </a:xfrm>
        </p:grpSpPr>
        <p:sp>
          <p:nvSpPr>
            <p:cNvPr id="15" name="任意多边形: 形状 14"/>
            <p:cNvSpPr/>
            <p:nvPr/>
          </p:nvSpPr>
          <p:spPr>
            <a:xfrm rot="1611096">
              <a:off x="5023966" y="2661277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 rot="1697667" flipH="1">
              <a:off x="7053041" y="3947383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40804" y="2865633"/>
            <a:ext cx="1477821" cy="1175195"/>
            <a:chOff x="5023966" y="2661277"/>
            <a:chExt cx="2131254" cy="1694819"/>
          </a:xfrm>
        </p:grpSpPr>
        <p:sp>
          <p:nvSpPr>
            <p:cNvPr id="18" name="任意多边形: 形状 17"/>
            <p:cNvSpPr/>
            <p:nvPr/>
          </p:nvSpPr>
          <p:spPr>
            <a:xfrm rot="1611096">
              <a:off x="5023966" y="2661277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 rot="1697667" flipH="1">
              <a:off x="7053041" y="3947383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777216" y="2460712"/>
            <a:ext cx="1165184" cy="926579"/>
            <a:chOff x="5023966" y="2661277"/>
            <a:chExt cx="2131254" cy="1694819"/>
          </a:xfrm>
        </p:grpSpPr>
        <p:sp>
          <p:nvSpPr>
            <p:cNvPr id="21" name="任意多边形: 形状 20"/>
            <p:cNvSpPr/>
            <p:nvPr/>
          </p:nvSpPr>
          <p:spPr>
            <a:xfrm rot="1611096">
              <a:off x="5023966" y="2661277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 rot="1697667" flipH="1">
              <a:off x="7053041" y="3947383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778700" y="2460142"/>
            <a:ext cx="1165184" cy="926579"/>
            <a:chOff x="5023966" y="2661277"/>
            <a:chExt cx="2131254" cy="1694819"/>
          </a:xfrm>
        </p:grpSpPr>
        <p:sp>
          <p:nvSpPr>
            <p:cNvPr id="24" name="任意多边形: 形状 23"/>
            <p:cNvSpPr/>
            <p:nvPr/>
          </p:nvSpPr>
          <p:spPr>
            <a:xfrm rot="1611096">
              <a:off x="5023966" y="2661277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 rot="1697667" flipH="1">
              <a:off x="7053041" y="3947383"/>
              <a:ext cx="102179" cy="408713"/>
            </a:xfrm>
            <a:custGeom>
              <a:avLst/>
              <a:gdLst>
                <a:gd name="connsiteX0" fmla="*/ 0 w 343007"/>
                <a:gd name="connsiteY0" fmla="*/ 686012 h 1372025"/>
                <a:gd name="connsiteX1" fmla="*/ 343007 w 343007"/>
                <a:gd name="connsiteY1" fmla="*/ 0 h 1372025"/>
                <a:gd name="connsiteX2" fmla="*/ 343007 w 343007"/>
                <a:gd name="connsiteY2" fmla="*/ 267725 h 1372025"/>
                <a:gd name="connsiteX3" fmla="*/ 133863 w 343007"/>
                <a:gd name="connsiteY3" fmla="*/ 686013 h 1372025"/>
                <a:gd name="connsiteX4" fmla="*/ 343007 w 343007"/>
                <a:gd name="connsiteY4" fmla="*/ 1104301 h 1372025"/>
                <a:gd name="connsiteX5" fmla="*/ 343007 w 343007"/>
                <a:gd name="connsiteY5" fmla="*/ 1372025 h 13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007" h="1372025">
                  <a:moveTo>
                    <a:pt x="0" y="686012"/>
                  </a:moveTo>
                  <a:lnTo>
                    <a:pt x="343007" y="0"/>
                  </a:lnTo>
                  <a:lnTo>
                    <a:pt x="343007" y="267725"/>
                  </a:lnTo>
                  <a:lnTo>
                    <a:pt x="133863" y="686013"/>
                  </a:lnTo>
                  <a:lnTo>
                    <a:pt x="343007" y="1104301"/>
                  </a:lnTo>
                  <a:lnTo>
                    <a:pt x="343007" y="13720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212430" y="4914258"/>
            <a:ext cx="18908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000" b="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000" b="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65768" y="4375642"/>
            <a:ext cx="18908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000" b="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000" b="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97072" y="4246639"/>
            <a:ext cx="18908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000" b="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000" b="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96388" y="4692082"/>
            <a:ext cx="2989089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32" name="big-heart_77483"/>
          <p:cNvSpPr>
            <a:spLocks noChangeAspect="1"/>
          </p:cNvSpPr>
          <p:nvPr/>
        </p:nvSpPr>
        <p:spPr bwMode="auto">
          <a:xfrm>
            <a:off x="5794411" y="3141861"/>
            <a:ext cx="627124" cy="707885"/>
          </a:xfrm>
          <a:custGeom>
            <a:avLst/>
            <a:gdLst>
              <a:gd name="connsiteX0" fmla="*/ 211268 w 536440"/>
              <a:gd name="connsiteY0" fmla="*/ 520202 h 605522"/>
              <a:gd name="connsiteX1" fmla="*/ 191678 w 536440"/>
              <a:gd name="connsiteY1" fmla="*/ 539755 h 605522"/>
              <a:gd name="connsiteX2" fmla="*/ 211268 w 536440"/>
              <a:gd name="connsiteY2" fmla="*/ 559308 h 605522"/>
              <a:gd name="connsiteX3" fmla="*/ 230858 w 536440"/>
              <a:gd name="connsiteY3" fmla="*/ 539755 h 605522"/>
              <a:gd name="connsiteX4" fmla="*/ 211268 w 536440"/>
              <a:gd name="connsiteY4" fmla="*/ 520202 h 605522"/>
              <a:gd name="connsiteX5" fmla="*/ 211268 w 536440"/>
              <a:gd name="connsiteY5" fmla="*/ 502426 h 605522"/>
              <a:gd name="connsiteX6" fmla="*/ 248668 w 536440"/>
              <a:gd name="connsiteY6" fmla="*/ 539755 h 605522"/>
              <a:gd name="connsiteX7" fmla="*/ 211268 w 536440"/>
              <a:gd name="connsiteY7" fmla="*/ 577084 h 605522"/>
              <a:gd name="connsiteX8" fmla="*/ 173869 w 536440"/>
              <a:gd name="connsiteY8" fmla="*/ 539755 h 605522"/>
              <a:gd name="connsiteX9" fmla="*/ 211268 w 536440"/>
              <a:gd name="connsiteY9" fmla="*/ 502426 h 605522"/>
              <a:gd name="connsiteX10" fmla="*/ 347548 w 536440"/>
              <a:gd name="connsiteY10" fmla="*/ 464751 h 605522"/>
              <a:gd name="connsiteX11" fmla="*/ 354225 w 536440"/>
              <a:gd name="connsiteY11" fmla="*/ 475416 h 605522"/>
              <a:gd name="connsiteX12" fmla="*/ 319951 w 536440"/>
              <a:gd name="connsiteY12" fmla="*/ 567663 h 605522"/>
              <a:gd name="connsiteX13" fmla="*/ 268228 w 536440"/>
              <a:gd name="connsiteY13" fmla="*/ 605522 h 605522"/>
              <a:gd name="connsiteX14" fmla="*/ 238583 w 536440"/>
              <a:gd name="connsiteY14" fmla="*/ 594147 h 605522"/>
              <a:gd name="connsiteX15" fmla="*/ 237248 w 536440"/>
              <a:gd name="connsiteY15" fmla="*/ 581616 h 605522"/>
              <a:gd name="connsiteX16" fmla="*/ 249800 w 536440"/>
              <a:gd name="connsiteY16" fmla="*/ 580283 h 605522"/>
              <a:gd name="connsiteX17" fmla="*/ 268228 w 536440"/>
              <a:gd name="connsiteY17" fmla="*/ 587748 h 605522"/>
              <a:gd name="connsiteX18" fmla="*/ 336865 w 536440"/>
              <a:gd name="connsiteY18" fmla="*/ 471417 h 605522"/>
              <a:gd name="connsiteX19" fmla="*/ 347548 w 536440"/>
              <a:gd name="connsiteY19" fmla="*/ 464751 h 605522"/>
              <a:gd name="connsiteX20" fmla="*/ 184951 w 536440"/>
              <a:gd name="connsiteY20" fmla="*/ 373636 h 605522"/>
              <a:gd name="connsiteX21" fmla="*/ 192250 w 536440"/>
              <a:gd name="connsiteY21" fmla="*/ 434160 h 605522"/>
              <a:gd name="connsiteX22" fmla="*/ 248322 w 536440"/>
              <a:gd name="connsiteY22" fmla="*/ 410253 h 605522"/>
              <a:gd name="connsiteX23" fmla="*/ 216281 w 536440"/>
              <a:gd name="connsiteY23" fmla="*/ 392566 h 605522"/>
              <a:gd name="connsiteX24" fmla="*/ 184951 w 536440"/>
              <a:gd name="connsiteY24" fmla="*/ 373636 h 605522"/>
              <a:gd name="connsiteX25" fmla="*/ 102445 w 536440"/>
              <a:gd name="connsiteY25" fmla="*/ 314355 h 605522"/>
              <a:gd name="connsiteX26" fmla="*/ 21095 w 536440"/>
              <a:gd name="connsiteY26" fmla="*/ 445270 h 605522"/>
              <a:gd name="connsiteX27" fmla="*/ 119711 w 536440"/>
              <a:gd name="connsiteY27" fmla="*/ 456024 h 605522"/>
              <a:gd name="connsiteX28" fmla="*/ 175250 w 536440"/>
              <a:gd name="connsiteY28" fmla="*/ 440293 h 605522"/>
              <a:gd name="connsiteX29" fmla="*/ 166261 w 536440"/>
              <a:gd name="connsiteY29" fmla="*/ 361548 h 605522"/>
              <a:gd name="connsiteX30" fmla="*/ 102445 w 536440"/>
              <a:gd name="connsiteY30" fmla="*/ 314355 h 605522"/>
              <a:gd name="connsiteX31" fmla="*/ 268226 w 536440"/>
              <a:gd name="connsiteY31" fmla="*/ 284379 h 605522"/>
              <a:gd name="connsiteX32" fmla="*/ 286562 w 536440"/>
              <a:gd name="connsiteY32" fmla="*/ 302793 h 605522"/>
              <a:gd name="connsiteX33" fmla="*/ 277661 w 536440"/>
              <a:gd name="connsiteY33" fmla="*/ 311688 h 605522"/>
              <a:gd name="connsiteX34" fmla="*/ 268760 w 536440"/>
              <a:gd name="connsiteY34" fmla="*/ 302793 h 605522"/>
              <a:gd name="connsiteX35" fmla="*/ 268226 w 536440"/>
              <a:gd name="connsiteY35" fmla="*/ 302170 h 605522"/>
              <a:gd name="connsiteX36" fmla="*/ 259324 w 536440"/>
              <a:gd name="connsiteY36" fmla="*/ 293274 h 605522"/>
              <a:gd name="connsiteX37" fmla="*/ 268226 w 536440"/>
              <a:gd name="connsiteY37" fmla="*/ 284379 h 605522"/>
              <a:gd name="connsiteX38" fmla="*/ 268259 w 536440"/>
              <a:gd name="connsiteY38" fmla="*/ 264192 h 605522"/>
              <a:gd name="connsiteX39" fmla="*/ 229633 w 536440"/>
              <a:gd name="connsiteY39" fmla="*/ 302769 h 605522"/>
              <a:gd name="connsiteX40" fmla="*/ 268259 w 536440"/>
              <a:gd name="connsiteY40" fmla="*/ 341258 h 605522"/>
              <a:gd name="connsiteX41" fmla="*/ 306796 w 536440"/>
              <a:gd name="connsiteY41" fmla="*/ 302769 h 605522"/>
              <a:gd name="connsiteX42" fmla="*/ 268259 w 536440"/>
              <a:gd name="connsiteY42" fmla="*/ 264192 h 605522"/>
              <a:gd name="connsiteX43" fmla="*/ 268259 w 536440"/>
              <a:gd name="connsiteY43" fmla="*/ 246414 h 605522"/>
              <a:gd name="connsiteX44" fmla="*/ 324596 w 536440"/>
              <a:gd name="connsiteY44" fmla="*/ 302769 h 605522"/>
              <a:gd name="connsiteX45" fmla="*/ 268259 w 536440"/>
              <a:gd name="connsiteY45" fmla="*/ 359036 h 605522"/>
              <a:gd name="connsiteX46" fmla="*/ 211833 w 536440"/>
              <a:gd name="connsiteY46" fmla="*/ 302769 h 605522"/>
              <a:gd name="connsiteX47" fmla="*/ 268259 w 536440"/>
              <a:gd name="connsiteY47" fmla="*/ 246414 h 605522"/>
              <a:gd name="connsiteX48" fmla="*/ 40394 w 536440"/>
              <a:gd name="connsiteY48" fmla="*/ 216841 h 605522"/>
              <a:gd name="connsiteX49" fmla="*/ 20822 w 536440"/>
              <a:gd name="connsiteY49" fmla="*/ 236394 h 605522"/>
              <a:gd name="connsiteX50" fmla="*/ 40394 w 536440"/>
              <a:gd name="connsiteY50" fmla="*/ 255947 h 605522"/>
              <a:gd name="connsiteX51" fmla="*/ 59966 w 536440"/>
              <a:gd name="connsiteY51" fmla="*/ 236394 h 605522"/>
              <a:gd name="connsiteX52" fmla="*/ 40394 w 536440"/>
              <a:gd name="connsiteY52" fmla="*/ 216841 h 605522"/>
              <a:gd name="connsiteX53" fmla="*/ 40394 w 536440"/>
              <a:gd name="connsiteY53" fmla="*/ 199065 h 605522"/>
              <a:gd name="connsiteX54" fmla="*/ 77759 w 536440"/>
              <a:gd name="connsiteY54" fmla="*/ 236394 h 605522"/>
              <a:gd name="connsiteX55" fmla="*/ 40394 w 536440"/>
              <a:gd name="connsiteY55" fmla="*/ 273723 h 605522"/>
              <a:gd name="connsiteX56" fmla="*/ 3030 w 536440"/>
              <a:gd name="connsiteY56" fmla="*/ 236394 h 605522"/>
              <a:gd name="connsiteX57" fmla="*/ 40394 w 536440"/>
              <a:gd name="connsiteY57" fmla="*/ 199065 h 605522"/>
              <a:gd name="connsiteX58" fmla="*/ 344180 w 536440"/>
              <a:gd name="connsiteY58" fmla="*/ 171442 h 605522"/>
              <a:gd name="connsiteX59" fmla="*/ 288108 w 536440"/>
              <a:gd name="connsiteY59" fmla="*/ 195350 h 605522"/>
              <a:gd name="connsiteX60" fmla="*/ 320149 w 536440"/>
              <a:gd name="connsiteY60" fmla="*/ 212947 h 605522"/>
              <a:gd name="connsiteX61" fmla="*/ 351479 w 536440"/>
              <a:gd name="connsiteY61" fmla="*/ 231878 h 605522"/>
              <a:gd name="connsiteX62" fmla="*/ 344180 w 536440"/>
              <a:gd name="connsiteY62" fmla="*/ 171442 h 605522"/>
              <a:gd name="connsiteX63" fmla="*/ 429598 w 536440"/>
              <a:gd name="connsiteY63" fmla="*/ 122001 h 605522"/>
              <a:gd name="connsiteX64" fmla="*/ 410008 w 536440"/>
              <a:gd name="connsiteY64" fmla="*/ 141554 h 605522"/>
              <a:gd name="connsiteX65" fmla="*/ 429598 w 536440"/>
              <a:gd name="connsiteY65" fmla="*/ 161107 h 605522"/>
              <a:gd name="connsiteX66" fmla="*/ 449188 w 536440"/>
              <a:gd name="connsiteY66" fmla="*/ 141554 h 605522"/>
              <a:gd name="connsiteX67" fmla="*/ 429598 w 536440"/>
              <a:gd name="connsiteY67" fmla="*/ 122001 h 605522"/>
              <a:gd name="connsiteX68" fmla="*/ 429598 w 536440"/>
              <a:gd name="connsiteY68" fmla="*/ 104225 h 605522"/>
              <a:gd name="connsiteX69" fmla="*/ 466997 w 536440"/>
              <a:gd name="connsiteY69" fmla="*/ 141554 h 605522"/>
              <a:gd name="connsiteX70" fmla="*/ 429598 w 536440"/>
              <a:gd name="connsiteY70" fmla="*/ 178883 h 605522"/>
              <a:gd name="connsiteX71" fmla="*/ 392198 w 536440"/>
              <a:gd name="connsiteY71" fmla="*/ 141554 h 605522"/>
              <a:gd name="connsiteX72" fmla="*/ 429598 w 536440"/>
              <a:gd name="connsiteY72" fmla="*/ 104225 h 605522"/>
              <a:gd name="connsiteX73" fmla="*/ 268260 w 536440"/>
              <a:gd name="connsiteY73" fmla="*/ 0 h 605522"/>
              <a:gd name="connsiteX74" fmla="*/ 312228 w 536440"/>
              <a:gd name="connsiteY74" fmla="*/ 26574 h 605522"/>
              <a:gd name="connsiteX75" fmla="*/ 343824 w 536440"/>
              <a:gd name="connsiteY75" fmla="*/ 92254 h 605522"/>
              <a:gd name="connsiteX76" fmla="*/ 357976 w 536440"/>
              <a:gd name="connsiteY76" fmla="*/ 147623 h 605522"/>
              <a:gd name="connsiteX77" fmla="*/ 373374 w 536440"/>
              <a:gd name="connsiteY77" fmla="*/ 142557 h 605522"/>
              <a:gd name="connsiteX78" fmla="*/ 384499 w 536440"/>
              <a:gd name="connsiteY78" fmla="*/ 148423 h 605522"/>
              <a:gd name="connsiteX79" fmla="*/ 378625 w 536440"/>
              <a:gd name="connsiteY79" fmla="*/ 159622 h 605522"/>
              <a:gd name="connsiteX80" fmla="*/ 361180 w 536440"/>
              <a:gd name="connsiteY80" fmla="*/ 165310 h 605522"/>
              <a:gd name="connsiteX81" fmla="*/ 370169 w 536440"/>
              <a:gd name="connsiteY81" fmla="*/ 243965 h 605522"/>
              <a:gd name="connsiteX82" fmla="*/ 433985 w 536440"/>
              <a:gd name="connsiteY82" fmla="*/ 291159 h 605522"/>
              <a:gd name="connsiteX83" fmla="*/ 515424 w 536440"/>
              <a:gd name="connsiteY83" fmla="*/ 160244 h 605522"/>
              <a:gd name="connsiteX84" fmla="*/ 485252 w 536440"/>
              <a:gd name="connsiteY84" fmla="*/ 144513 h 605522"/>
              <a:gd name="connsiteX85" fmla="*/ 477775 w 536440"/>
              <a:gd name="connsiteY85" fmla="*/ 134381 h 605522"/>
              <a:gd name="connsiteX86" fmla="*/ 487922 w 536440"/>
              <a:gd name="connsiteY86" fmla="*/ 126915 h 605522"/>
              <a:gd name="connsiteX87" fmla="*/ 530822 w 536440"/>
              <a:gd name="connsiteY87" fmla="*/ 151356 h 605522"/>
              <a:gd name="connsiteX88" fmla="*/ 508571 w 536440"/>
              <a:gd name="connsiteY88" fmla="*/ 238633 h 605522"/>
              <a:gd name="connsiteX89" fmla="*/ 447692 w 536440"/>
              <a:gd name="connsiteY89" fmla="*/ 302801 h 605522"/>
              <a:gd name="connsiteX90" fmla="*/ 488634 w 536440"/>
              <a:gd name="connsiteY90" fmla="*/ 342618 h 605522"/>
              <a:gd name="connsiteX91" fmla="*/ 529754 w 536440"/>
              <a:gd name="connsiteY91" fmla="*/ 402787 h 605522"/>
              <a:gd name="connsiteX92" fmla="*/ 530822 w 536440"/>
              <a:gd name="connsiteY92" fmla="*/ 454157 h 605522"/>
              <a:gd name="connsiteX93" fmla="*/ 485697 w 536440"/>
              <a:gd name="connsiteY93" fmla="*/ 478954 h 605522"/>
              <a:gd name="connsiteX94" fmla="*/ 467718 w 536440"/>
              <a:gd name="connsiteY94" fmla="*/ 480020 h 605522"/>
              <a:gd name="connsiteX95" fmla="*/ 412980 w 536440"/>
              <a:gd name="connsiteY95" fmla="*/ 473444 h 605522"/>
              <a:gd name="connsiteX96" fmla="*/ 268260 w 536440"/>
              <a:gd name="connsiteY96" fmla="*/ 420385 h 605522"/>
              <a:gd name="connsiteX97" fmla="*/ 195454 w 536440"/>
              <a:gd name="connsiteY97" fmla="*/ 451936 h 605522"/>
              <a:gd name="connsiteX98" fmla="*/ 201862 w 536440"/>
              <a:gd name="connsiteY98" fmla="*/ 480731 h 605522"/>
              <a:gd name="connsiteX99" fmla="*/ 195365 w 536440"/>
              <a:gd name="connsiteY99" fmla="*/ 491485 h 605522"/>
              <a:gd name="connsiteX100" fmla="*/ 193229 w 536440"/>
              <a:gd name="connsiteY100" fmla="*/ 491841 h 605522"/>
              <a:gd name="connsiteX101" fmla="*/ 184595 w 536440"/>
              <a:gd name="connsiteY101" fmla="*/ 485086 h 605522"/>
              <a:gd name="connsiteX102" fmla="*/ 178543 w 536440"/>
              <a:gd name="connsiteY102" fmla="*/ 457979 h 605522"/>
              <a:gd name="connsiteX103" fmla="*/ 123450 w 536440"/>
              <a:gd name="connsiteY103" fmla="*/ 473444 h 605522"/>
              <a:gd name="connsiteX104" fmla="*/ 68712 w 536440"/>
              <a:gd name="connsiteY104" fmla="*/ 480020 h 605522"/>
              <a:gd name="connsiteX105" fmla="*/ 50733 w 536440"/>
              <a:gd name="connsiteY105" fmla="*/ 478954 h 605522"/>
              <a:gd name="connsiteX106" fmla="*/ 5608 w 536440"/>
              <a:gd name="connsiteY106" fmla="*/ 454157 h 605522"/>
              <a:gd name="connsiteX107" fmla="*/ 27859 w 536440"/>
              <a:gd name="connsiteY107" fmla="*/ 366881 h 605522"/>
              <a:gd name="connsiteX108" fmla="*/ 88738 w 536440"/>
              <a:gd name="connsiteY108" fmla="*/ 302712 h 605522"/>
              <a:gd name="connsiteX109" fmla="*/ 72183 w 536440"/>
              <a:gd name="connsiteY109" fmla="*/ 287692 h 605522"/>
              <a:gd name="connsiteX110" fmla="*/ 71916 w 536440"/>
              <a:gd name="connsiteY110" fmla="*/ 275161 h 605522"/>
              <a:gd name="connsiteX111" fmla="*/ 84466 w 536440"/>
              <a:gd name="connsiteY111" fmla="*/ 274805 h 605522"/>
              <a:gd name="connsiteX112" fmla="*/ 102534 w 536440"/>
              <a:gd name="connsiteY112" fmla="*/ 291070 h 605522"/>
              <a:gd name="connsiteX113" fmla="*/ 139559 w 536440"/>
              <a:gd name="connsiteY113" fmla="*/ 262540 h 605522"/>
              <a:gd name="connsiteX114" fmla="*/ 152020 w 536440"/>
              <a:gd name="connsiteY114" fmla="*/ 264496 h 605522"/>
              <a:gd name="connsiteX115" fmla="*/ 150062 w 536440"/>
              <a:gd name="connsiteY115" fmla="*/ 276938 h 605522"/>
              <a:gd name="connsiteX116" fmla="*/ 116329 w 536440"/>
              <a:gd name="connsiteY116" fmla="*/ 302712 h 605522"/>
              <a:gd name="connsiteX117" fmla="*/ 165104 w 536440"/>
              <a:gd name="connsiteY117" fmla="*/ 339329 h 605522"/>
              <a:gd name="connsiteX118" fmla="*/ 164392 w 536440"/>
              <a:gd name="connsiteY118" fmla="*/ 302801 h 605522"/>
              <a:gd name="connsiteX119" fmla="*/ 171868 w 536440"/>
              <a:gd name="connsiteY119" fmla="*/ 187795 h 605522"/>
              <a:gd name="connsiteX120" fmla="*/ 181836 w 536440"/>
              <a:gd name="connsiteY120" fmla="*/ 180241 h 605522"/>
              <a:gd name="connsiteX121" fmla="*/ 189491 w 536440"/>
              <a:gd name="connsiteY121" fmla="*/ 190195 h 605522"/>
              <a:gd name="connsiteX122" fmla="*/ 182192 w 536440"/>
              <a:gd name="connsiteY122" fmla="*/ 302801 h 605522"/>
              <a:gd name="connsiteX123" fmla="*/ 183527 w 536440"/>
              <a:gd name="connsiteY123" fmla="*/ 351594 h 605522"/>
              <a:gd name="connsiteX124" fmla="*/ 225181 w 536440"/>
              <a:gd name="connsiteY124" fmla="*/ 377191 h 605522"/>
              <a:gd name="connsiteX125" fmla="*/ 268260 w 536440"/>
              <a:gd name="connsiteY125" fmla="*/ 400476 h 605522"/>
              <a:gd name="connsiteX126" fmla="*/ 311249 w 536440"/>
              <a:gd name="connsiteY126" fmla="*/ 377191 h 605522"/>
              <a:gd name="connsiteX127" fmla="*/ 321840 w 536440"/>
              <a:gd name="connsiteY127" fmla="*/ 370969 h 605522"/>
              <a:gd name="connsiteX128" fmla="*/ 334034 w 536440"/>
              <a:gd name="connsiteY128" fmla="*/ 374080 h 605522"/>
              <a:gd name="connsiteX129" fmla="*/ 330919 w 536440"/>
              <a:gd name="connsiteY129" fmla="*/ 386256 h 605522"/>
              <a:gd name="connsiteX130" fmla="*/ 320149 w 536440"/>
              <a:gd name="connsiteY130" fmla="*/ 392566 h 605522"/>
              <a:gd name="connsiteX131" fmla="*/ 288108 w 536440"/>
              <a:gd name="connsiteY131" fmla="*/ 410253 h 605522"/>
              <a:gd name="connsiteX132" fmla="*/ 416718 w 536440"/>
              <a:gd name="connsiteY132" fmla="*/ 456024 h 605522"/>
              <a:gd name="connsiteX133" fmla="*/ 515424 w 536440"/>
              <a:gd name="connsiteY133" fmla="*/ 445270 h 605522"/>
              <a:gd name="connsiteX134" fmla="*/ 475372 w 536440"/>
              <a:gd name="connsiteY134" fmla="*/ 354616 h 605522"/>
              <a:gd name="connsiteX135" fmla="*/ 433985 w 536440"/>
              <a:gd name="connsiteY135" fmla="*/ 314444 h 605522"/>
              <a:gd name="connsiteX136" fmla="*/ 396871 w 536440"/>
              <a:gd name="connsiteY136" fmla="*/ 343062 h 605522"/>
              <a:gd name="connsiteX137" fmla="*/ 391619 w 536440"/>
              <a:gd name="connsiteY137" fmla="*/ 344751 h 605522"/>
              <a:gd name="connsiteX138" fmla="*/ 384410 w 536440"/>
              <a:gd name="connsiteY138" fmla="*/ 341018 h 605522"/>
              <a:gd name="connsiteX139" fmla="*/ 386457 w 536440"/>
              <a:gd name="connsiteY139" fmla="*/ 328664 h 605522"/>
              <a:gd name="connsiteX140" fmla="*/ 420101 w 536440"/>
              <a:gd name="connsiteY140" fmla="*/ 302801 h 605522"/>
              <a:gd name="connsiteX141" fmla="*/ 371326 w 536440"/>
              <a:gd name="connsiteY141" fmla="*/ 266273 h 605522"/>
              <a:gd name="connsiteX142" fmla="*/ 372038 w 536440"/>
              <a:gd name="connsiteY142" fmla="*/ 302801 h 605522"/>
              <a:gd name="connsiteX143" fmla="*/ 364562 w 536440"/>
              <a:gd name="connsiteY143" fmla="*/ 417718 h 605522"/>
              <a:gd name="connsiteX144" fmla="*/ 355840 w 536440"/>
              <a:gd name="connsiteY144" fmla="*/ 425450 h 605522"/>
              <a:gd name="connsiteX145" fmla="*/ 354594 w 536440"/>
              <a:gd name="connsiteY145" fmla="*/ 425362 h 605522"/>
              <a:gd name="connsiteX146" fmla="*/ 346939 w 536440"/>
              <a:gd name="connsiteY146" fmla="*/ 415319 h 605522"/>
              <a:gd name="connsiteX147" fmla="*/ 354238 w 536440"/>
              <a:gd name="connsiteY147" fmla="*/ 302801 h 605522"/>
              <a:gd name="connsiteX148" fmla="*/ 352903 w 536440"/>
              <a:gd name="connsiteY148" fmla="*/ 253919 h 605522"/>
              <a:gd name="connsiteX149" fmla="*/ 311249 w 536440"/>
              <a:gd name="connsiteY149" fmla="*/ 228412 h 605522"/>
              <a:gd name="connsiteX150" fmla="*/ 268260 w 536440"/>
              <a:gd name="connsiteY150" fmla="*/ 205126 h 605522"/>
              <a:gd name="connsiteX151" fmla="*/ 225181 w 536440"/>
              <a:gd name="connsiteY151" fmla="*/ 228412 h 605522"/>
              <a:gd name="connsiteX152" fmla="*/ 206401 w 536440"/>
              <a:gd name="connsiteY152" fmla="*/ 239521 h 605522"/>
              <a:gd name="connsiteX153" fmla="*/ 201773 w 536440"/>
              <a:gd name="connsiteY153" fmla="*/ 240855 h 605522"/>
              <a:gd name="connsiteX154" fmla="*/ 194119 w 536440"/>
              <a:gd name="connsiteY154" fmla="*/ 236589 h 605522"/>
              <a:gd name="connsiteX155" fmla="*/ 197145 w 536440"/>
              <a:gd name="connsiteY155" fmla="*/ 224324 h 605522"/>
              <a:gd name="connsiteX156" fmla="*/ 216281 w 536440"/>
              <a:gd name="connsiteY156" fmla="*/ 212947 h 605522"/>
              <a:gd name="connsiteX157" fmla="*/ 248322 w 536440"/>
              <a:gd name="connsiteY157" fmla="*/ 195350 h 605522"/>
              <a:gd name="connsiteX158" fmla="*/ 119711 w 536440"/>
              <a:gd name="connsiteY158" fmla="*/ 149490 h 605522"/>
              <a:gd name="connsiteX159" fmla="*/ 21095 w 536440"/>
              <a:gd name="connsiteY159" fmla="*/ 160244 h 605522"/>
              <a:gd name="connsiteX160" fmla="*/ 19849 w 536440"/>
              <a:gd name="connsiteY160" fmla="*/ 186640 h 605522"/>
              <a:gd name="connsiteX161" fmla="*/ 13708 w 536440"/>
              <a:gd name="connsiteY161" fmla="*/ 197572 h 605522"/>
              <a:gd name="connsiteX162" fmla="*/ 2671 w 536440"/>
              <a:gd name="connsiteY162" fmla="*/ 191439 h 605522"/>
              <a:gd name="connsiteX163" fmla="*/ 5608 w 536440"/>
              <a:gd name="connsiteY163" fmla="*/ 151356 h 605522"/>
              <a:gd name="connsiteX164" fmla="*/ 50733 w 536440"/>
              <a:gd name="connsiteY164" fmla="*/ 126649 h 605522"/>
              <a:gd name="connsiteX165" fmla="*/ 123450 w 536440"/>
              <a:gd name="connsiteY165" fmla="*/ 132159 h 605522"/>
              <a:gd name="connsiteX166" fmla="*/ 268260 w 536440"/>
              <a:gd name="connsiteY166" fmla="*/ 185218 h 605522"/>
              <a:gd name="connsiteX167" fmla="*/ 340976 w 536440"/>
              <a:gd name="connsiteY167" fmla="*/ 153667 h 605522"/>
              <a:gd name="connsiteX168" fmla="*/ 326913 w 536440"/>
              <a:gd name="connsiteY168" fmla="*/ 97675 h 605522"/>
              <a:gd name="connsiteX169" fmla="*/ 268260 w 536440"/>
              <a:gd name="connsiteY169" fmla="*/ 17775 h 605522"/>
              <a:gd name="connsiteX170" fmla="*/ 200883 w 536440"/>
              <a:gd name="connsiteY170" fmla="*/ 128515 h 605522"/>
              <a:gd name="connsiteX171" fmla="*/ 190203 w 536440"/>
              <a:gd name="connsiteY171" fmla="*/ 135092 h 605522"/>
              <a:gd name="connsiteX172" fmla="*/ 183616 w 536440"/>
              <a:gd name="connsiteY172" fmla="*/ 124338 h 605522"/>
              <a:gd name="connsiteX173" fmla="*/ 217527 w 536440"/>
              <a:gd name="connsiteY173" fmla="*/ 36173 h 605522"/>
              <a:gd name="connsiteX174" fmla="*/ 268260 w 536440"/>
              <a:gd name="connsiteY174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36440" h="605522">
                <a:moveTo>
                  <a:pt x="211268" y="520202"/>
                </a:moveTo>
                <a:cubicBezTo>
                  <a:pt x="200405" y="520202"/>
                  <a:pt x="191678" y="529001"/>
                  <a:pt x="191678" y="539755"/>
                </a:cubicBezTo>
                <a:cubicBezTo>
                  <a:pt x="191678" y="550598"/>
                  <a:pt x="200405" y="559308"/>
                  <a:pt x="211268" y="559308"/>
                </a:cubicBezTo>
                <a:cubicBezTo>
                  <a:pt x="222043" y="559308"/>
                  <a:pt x="230858" y="550598"/>
                  <a:pt x="230858" y="539755"/>
                </a:cubicBezTo>
                <a:cubicBezTo>
                  <a:pt x="230858" y="529001"/>
                  <a:pt x="222043" y="520202"/>
                  <a:pt x="211268" y="520202"/>
                </a:cubicBezTo>
                <a:close/>
                <a:moveTo>
                  <a:pt x="211268" y="502426"/>
                </a:moveTo>
                <a:cubicBezTo>
                  <a:pt x="231838" y="502426"/>
                  <a:pt x="248668" y="519224"/>
                  <a:pt x="248668" y="539755"/>
                </a:cubicBezTo>
                <a:cubicBezTo>
                  <a:pt x="248668" y="560375"/>
                  <a:pt x="231838" y="577084"/>
                  <a:pt x="211268" y="577084"/>
                </a:cubicBezTo>
                <a:cubicBezTo>
                  <a:pt x="190609" y="577084"/>
                  <a:pt x="173869" y="560375"/>
                  <a:pt x="173869" y="539755"/>
                </a:cubicBezTo>
                <a:cubicBezTo>
                  <a:pt x="173869" y="519224"/>
                  <a:pt x="190609" y="502426"/>
                  <a:pt x="211268" y="502426"/>
                </a:cubicBezTo>
                <a:close/>
                <a:moveTo>
                  <a:pt x="347548" y="464751"/>
                </a:moveTo>
                <a:cubicBezTo>
                  <a:pt x="352266" y="465907"/>
                  <a:pt x="355293" y="470617"/>
                  <a:pt x="354225" y="475416"/>
                </a:cubicBezTo>
                <a:cubicBezTo>
                  <a:pt x="345323" y="513630"/>
                  <a:pt x="333482" y="545535"/>
                  <a:pt x="319951" y="567663"/>
                </a:cubicBezTo>
                <a:cubicBezTo>
                  <a:pt x="304461" y="592814"/>
                  <a:pt x="287101" y="605522"/>
                  <a:pt x="268228" y="605522"/>
                </a:cubicBezTo>
                <a:cubicBezTo>
                  <a:pt x="257990" y="605522"/>
                  <a:pt x="248019" y="601701"/>
                  <a:pt x="238583" y="594147"/>
                </a:cubicBezTo>
                <a:cubicBezTo>
                  <a:pt x="234755" y="591036"/>
                  <a:pt x="234132" y="585437"/>
                  <a:pt x="237248" y="581616"/>
                </a:cubicBezTo>
                <a:cubicBezTo>
                  <a:pt x="240363" y="577794"/>
                  <a:pt x="245972" y="577172"/>
                  <a:pt x="249800" y="580283"/>
                </a:cubicBezTo>
                <a:cubicBezTo>
                  <a:pt x="255943" y="585260"/>
                  <a:pt x="262175" y="587748"/>
                  <a:pt x="268228" y="587748"/>
                </a:cubicBezTo>
                <a:cubicBezTo>
                  <a:pt x="293956" y="587748"/>
                  <a:pt x="320307" y="543224"/>
                  <a:pt x="336865" y="471417"/>
                </a:cubicBezTo>
                <a:cubicBezTo>
                  <a:pt x="337934" y="466618"/>
                  <a:pt x="342741" y="463685"/>
                  <a:pt x="347548" y="464751"/>
                </a:cubicBezTo>
                <a:close/>
                <a:moveTo>
                  <a:pt x="184951" y="373636"/>
                </a:moveTo>
                <a:cubicBezTo>
                  <a:pt x="186643" y="394610"/>
                  <a:pt x="189135" y="414874"/>
                  <a:pt x="192250" y="434160"/>
                </a:cubicBezTo>
                <a:cubicBezTo>
                  <a:pt x="210496" y="427228"/>
                  <a:pt x="229275" y="419229"/>
                  <a:pt x="248322" y="410253"/>
                </a:cubicBezTo>
                <a:cubicBezTo>
                  <a:pt x="237642" y="404653"/>
                  <a:pt x="226961" y="398699"/>
                  <a:pt x="216281" y="392566"/>
                </a:cubicBezTo>
                <a:cubicBezTo>
                  <a:pt x="205600" y="386434"/>
                  <a:pt x="195187" y="380124"/>
                  <a:pt x="184951" y="373636"/>
                </a:cubicBezTo>
                <a:close/>
                <a:moveTo>
                  <a:pt x="102445" y="314355"/>
                </a:moveTo>
                <a:cubicBezTo>
                  <a:pt x="33556" y="373991"/>
                  <a:pt x="8456" y="423406"/>
                  <a:pt x="21095" y="445270"/>
                </a:cubicBezTo>
                <a:cubicBezTo>
                  <a:pt x="31330" y="463045"/>
                  <a:pt x="68178" y="467045"/>
                  <a:pt x="119711" y="456024"/>
                </a:cubicBezTo>
                <a:cubicBezTo>
                  <a:pt x="137156" y="452291"/>
                  <a:pt x="155847" y="446959"/>
                  <a:pt x="175250" y="440293"/>
                </a:cubicBezTo>
                <a:cubicBezTo>
                  <a:pt x="171067" y="415407"/>
                  <a:pt x="168041" y="389011"/>
                  <a:pt x="166261" y="361548"/>
                </a:cubicBezTo>
                <a:cubicBezTo>
                  <a:pt x="143298" y="346262"/>
                  <a:pt x="121937" y="330442"/>
                  <a:pt x="102445" y="314355"/>
                </a:cubicBezTo>
                <a:close/>
                <a:moveTo>
                  <a:pt x="268226" y="284379"/>
                </a:moveTo>
                <a:cubicBezTo>
                  <a:pt x="278373" y="284379"/>
                  <a:pt x="286562" y="292652"/>
                  <a:pt x="286562" y="302793"/>
                </a:cubicBezTo>
                <a:cubicBezTo>
                  <a:pt x="286562" y="307685"/>
                  <a:pt x="282557" y="311688"/>
                  <a:pt x="277661" y="311688"/>
                </a:cubicBezTo>
                <a:cubicBezTo>
                  <a:pt x="272765" y="311688"/>
                  <a:pt x="268760" y="307685"/>
                  <a:pt x="268760" y="302793"/>
                </a:cubicBezTo>
                <a:cubicBezTo>
                  <a:pt x="268760" y="302437"/>
                  <a:pt x="268493" y="302170"/>
                  <a:pt x="268226" y="302170"/>
                </a:cubicBezTo>
                <a:cubicBezTo>
                  <a:pt x="263241" y="302170"/>
                  <a:pt x="259324" y="298167"/>
                  <a:pt x="259324" y="293274"/>
                </a:cubicBezTo>
                <a:cubicBezTo>
                  <a:pt x="259324" y="288382"/>
                  <a:pt x="263241" y="284379"/>
                  <a:pt x="268226" y="284379"/>
                </a:cubicBezTo>
                <a:close/>
                <a:moveTo>
                  <a:pt x="268259" y="264192"/>
                </a:moveTo>
                <a:cubicBezTo>
                  <a:pt x="246988" y="264192"/>
                  <a:pt x="229633" y="281525"/>
                  <a:pt x="229633" y="302769"/>
                </a:cubicBezTo>
                <a:cubicBezTo>
                  <a:pt x="229633" y="324014"/>
                  <a:pt x="246988" y="341258"/>
                  <a:pt x="268259" y="341258"/>
                </a:cubicBezTo>
                <a:cubicBezTo>
                  <a:pt x="289441" y="341258"/>
                  <a:pt x="306796" y="324014"/>
                  <a:pt x="306796" y="302769"/>
                </a:cubicBezTo>
                <a:cubicBezTo>
                  <a:pt x="306796" y="281525"/>
                  <a:pt x="289441" y="264192"/>
                  <a:pt x="268259" y="264192"/>
                </a:cubicBezTo>
                <a:close/>
                <a:moveTo>
                  <a:pt x="268259" y="246414"/>
                </a:moveTo>
                <a:cubicBezTo>
                  <a:pt x="299320" y="246414"/>
                  <a:pt x="324596" y="271658"/>
                  <a:pt x="324596" y="302769"/>
                </a:cubicBezTo>
                <a:cubicBezTo>
                  <a:pt x="324596" y="333792"/>
                  <a:pt x="299320" y="359036"/>
                  <a:pt x="268259" y="359036"/>
                </a:cubicBezTo>
                <a:cubicBezTo>
                  <a:pt x="237109" y="359036"/>
                  <a:pt x="211833" y="333792"/>
                  <a:pt x="211833" y="302769"/>
                </a:cubicBezTo>
                <a:cubicBezTo>
                  <a:pt x="211833" y="271658"/>
                  <a:pt x="237109" y="246414"/>
                  <a:pt x="268259" y="246414"/>
                </a:cubicBezTo>
                <a:close/>
                <a:moveTo>
                  <a:pt x="40394" y="216841"/>
                </a:moveTo>
                <a:cubicBezTo>
                  <a:pt x="29541" y="216841"/>
                  <a:pt x="20822" y="225640"/>
                  <a:pt x="20822" y="236394"/>
                </a:cubicBezTo>
                <a:cubicBezTo>
                  <a:pt x="20822" y="247148"/>
                  <a:pt x="29541" y="255947"/>
                  <a:pt x="40394" y="255947"/>
                </a:cubicBezTo>
                <a:cubicBezTo>
                  <a:pt x="51159" y="255947"/>
                  <a:pt x="59966" y="247148"/>
                  <a:pt x="59966" y="236394"/>
                </a:cubicBezTo>
                <a:cubicBezTo>
                  <a:pt x="59966" y="225640"/>
                  <a:pt x="51159" y="216841"/>
                  <a:pt x="40394" y="216841"/>
                </a:cubicBezTo>
                <a:close/>
                <a:moveTo>
                  <a:pt x="40394" y="199065"/>
                </a:moveTo>
                <a:cubicBezTo>
                  <a:pt x="60945" y="199065"/>
                  <a:pt x="77759" y="215774"/>
                  <a:pt x="77759" y="236394"/>
                </a:cubicBezTo>
                <a:cubicBezTo>
                  <a:pt x="77759" y="257014"/>
                  <a:pt x="60945" y="273723"/>
                  <a:pt x="40394" y="273723"/>
                </a:cubicBezTo>
                <a:cubicBezTo>
                  <a:pt x="19755" y="273723"/>
                  <a:pt x="3030" y="257014"/>
                  <a:pt x="3030" y="236394"/>
                </a:cubicBezTo>
                <a:cubicBezTo>
                  <a:pt x="3030" y="215774"/>
                  <a:pt x="19755" y="199065"/>
                  <a:pt x="40394" y="199065"/>
                </a:cubicBezTo>
                <a:close/>
                <a:moveTo>
                  <a:pt x="344180" y="171442"/>
                </a:moveTo>
                <a:cubicBezTo>
                  <a:pt x="325934" y="178375"/>
                  <a:pt x="307155" y="186373"/>
                  <a:pt x="288108" y="195350"/>
                </a:cubicBezTo>
                <a:cubicBezTo>
                  <a:pt x="298788" y="200949"/>
                  <a:pt x="309469" y="206815"/>
                  <a:pt x="320149" y="212947"/>
                </a:cubicBezTo>
                <a:cubicBezTo>
                  <a:pt x="330830" y="219169"/>
                  <a:pt x="341243" y="225390"/>
                  <a:pt x="351479" y="231878"/>
                </a:cubicBezTo>
                <a:cubicBezTo>
                  <a:pt x="349787" y="210903"/>
                  <a:pt x="347295" y="190639"/>
                  <a:pt x="344180" y="171442"/>
                </a:cubicBezTo>
                <a:close/>
                <a:moveTo>
                  <a:pt x="429598" y="122001"/>
                </a:moveTo>
                <a:cubicBezTo>
                  <a:pt x="418823" y="122001"/>
                  <a:pt x="410008" y="130800"/>
                  <a:pt x="410008" y="141554"/>
                </a:cubicBezTo>
                <a:cubicBezTo>
                  <a:pt x="410008" y="152397"/>
                  <a:pt x="418823" y="161107"/>
                  <a:pt x="429598" y="161107"/>
                </a:cubicBezTo>
                <a:cubicBezTo>
                  <a:pt x="440372" y="161107"/>
                  <a:pt x="449188" y="152397"/>
                  <a:pt x="449188" y="141554"/>
                </a:cubicBezTo>
                <a:cubicBezTo>
                  <a:pt x="449188" y="130800"/>
                  <a:pt x="440372" y="122001"/>
                  <a:pt x="429598" y="122001"/>
                </a:cubicBezTo>
                <a:close/>
                <a:moveTo>
                  <a:pt x="429598" y="104225"/>
                </a:moveTo>
                <a:cubicBezTo>
                  <a:pt x="450167" y="104225"/>
                  <a:pt x="466997" y="121023"/>
                  <a:pt x="466997" y="141554"/>
                </a:cubicBezTo>
                <a:cubicBezTo>
                  <a:pt x="466997" y="162174"/>
                  <a:pt x="450167" y="178883"/>
                  <a:pt x="429598" y="178883"/>
                </a:cubicBezTo>
                <a:cubicBezTo>
                  <a:pt x="408939" y="178883"/>
                  <a:pt x="392198" y="162174"/>
                  <a:pt x="392198" y="141554"/>
                </a:cubicBezTo>
                <a:cubicBezTo>
                  <a:pt x="392198" y="121023"/>
                  <a:pt x="408939" y="104225"/>
                  <a:pt x="429598" y="104225"/>
                </a:cubicBezTo>
                <a:close/>
                <a:moveTo>
                  <a:pt x="268260" y="0"/>
                </a:moveTo>
                <a:cubicBezTo>
                  <a:pt x="283924" y="0"/>
                  <a:pt x="298788" y="8976"/>
                  <a:pt x="312228" y="26574"/>
                </a:cubicBezTo>
                <a:cubicBezTo>
                  <a:pt x="324154" y="42216"/>
                  <a:pt x="334835" y="64258"/>
                  <a:pt x="343824" y="92254"/>
                </a:cubicBezTo>
                <a:cubicBezTo>
                  <a:pt x="349253" y="109140"/>
                  <a:pt x="353971" y="127715"/>
                  <a:pt x="357976" y="147623"/>
                </a:cubicBezTo>
                <a:cubicBezTo>
                  <a:pt x="363138" y="145846"/>
                  <a:pt x="368300" y="144157"/>
                  <a:pt x="373374" y="142557"/>
                </a:cubicBezTo>
                <a:cubicBezTo>
                  <a:pt x="378002" y="141135"/>
                  <a:pt x="382986" y="143802"/>
                  <a:pt x="384499" y="148423"/>
                </a:cubicBezTo>
                <a:cubicBezTo>
                  <a:pt x="385923" y="153134"/>
                  <a:pt x="383342" y="158111"/>
                  <a:pt x="378625" y="159622"/>
                </a:cubicBezTo>
                <a:cubicBezTo>
                  <a:pt x="372839" y="161310"/>
                  <a:pt x="367054" y="163266"/>
                  <a:pt x="361180" y="165310"/>
                </a:cubicBezTo>
                <a:cubicBezTo>
                  <a:pt x="365363" y="190017"/>
                  <a:pt x="368389" y="216502"/>
                  <a:pt x="370169" y="243965"/>
                </a:cubicBezTo>
                <a:cubicBezTo>
                  <a:pt x="393132" y="259252"/>
                  <a:pt x="414582" y="275161"/>
                  <a:pt x="433985" y="291159"/>
                </a:cubicBezTo>
                <a:cubicBezTo>
                  <a:pt x="502963" y="231523"/>
                  <a:pt x="528063" y="182107"/>
                  <a:pt x="515424" y="160244"/>
                </a:cubicBezTo>
                <a:cubicBezTo>
                  <a:pt x="510618" y="152067"/>
                  <a:pt x="500471" y="146735"/>
                  <a:pt x="485252" y="144513"/>
                </a:cubicBezTo>
                <a:cubicBezTo>
                  <a:pt x="480445" y="143802"/>
                  <a:pt x="477063" y="139269"/>
                  <a:pt x="477775" y="134381"/>
                </a:cubicBezTo>
                <a:cubicBezTo>
                  <a:pt x="478487" y="129493"/>
                  <a:pt x="483027" y="126204"/>
                  <a:pt x="487922" y="126915"/>
                </a:cubicBezTo>
                <a:cubicBezTo>
                  <a:pt x="508749" y="130026"/>
                  <a:pt x="523167" y="138203"/>
                  <a:pt x="530822" y="151356"/>
                </a:cubicBezTo>
                <a:cubicBezTo>
                  <a:pt x="542926" y="172420"/>
                  <a:pt x="535272" y="202549"/>
                  <a:pt x="508571" y="238633"/>
                </a:cubicBezTo>
                <a:cubicBezTo>
                  <a:pt x="493440" y="259163"/>
                  <a:pt x="472791" y="280849"/>
                  <a:pt x="447692" y="302801"/>
                </a:cubicBezTo>
                <a:cubicBezTo>
                  <a:pt x="462912" y="316133"/>
                  <a:pt x="476707" y="329464"/>
                  <a:pt x="488634" y="342618"/>
                </a:cubicBezTo>
                <a:cubicBezTo>
                  <a:pt x="508304" y="364481"/>
                  <a:pt x="522188" y="384656"/>
                  <a:pt x="529754" y="402787"/>
                </a:cubicBezTo>
                <a:cubicBezTo>
                  <a:pt x="538298" y="423229"/>
                  <a:pt x="538654" y="440559"/>
                  <a:pt x="530822" y="454157"/>
                </a:cubicBezTo>
                <a:cubicBezTo>
                  <a:pt x="522900" y="467756"/>
                  <a:pt x="507770" y="476110"/>
                  <a:pt x="485697" y="478954"/>
                </a:cubicBezTo>
                <a:cubicBezTo>
                  <a:pt x="480089" y="479665"/>
                  <a:pt x="474126" y="480020"/>
                  <a:pt x="467718" y="480020"/>
                </a:cubicBezTo>
                <a:cubicBezTo>
                  <a:pt x="451786" y="480020"/>
                  <a:pt x="433540" y="477799"/>
                  <a:pt x="412980" y="473444"/>
                </a:cubicBezTo>
                <a:cubicBezTo>
                  <a:pt x="369635" y="464112"/>
                  <a:pt x="319526" y="445714"/>
                  <a:pt x="268260" y="420385"/>
                </a:cubicBezTo>
                <a:cubicBezTo>
                  <a:pt x="243427" y="432561"/>
                  <a:pt x="219040" y="443137"/>
                  <a:pt x="195454" y="451936"/>
                </a:cubicBezTo>
                <a:cubicBezTo>
                  <a:pt x="197412" y="461801"/>
                  <a:pt x="199548" y="471488"/>
                  <a:pt x="201862" y="480731"/>
                </a:cubicBezTo>
                <a:cubicBezTo>
                  <a:pt x="203019" y="485531"/>
                  <a:pt x="200171" y="490330"/>
                  <a:pt x="195365" y="491485"/>
                </a:cubicBezTo>
                <a:cubicBezTo>
                  <a:pt x="194653" y="491752"/>
                  <a:pt x="193941" y="491841"/>
                  <a:pt x="193229" y="491841"/>
                </a:cubicBezTo>
                <a:cubicBezTo>
                  <a:pt x="189224" y="491841"/>
                  <a:pt x="185574" y="489086"/>
                  <a:pt x="184595" y="485086"/>
                </a:cubicBezTo>
                <a:cubicBezTo>
                  <a:pt x="182370" y="476288"/>
                  <a:pt x="180323" y="467222"/>
                  <a:pt x="178543" y="457979"/>
                </a:cubicBezTo>
                <a:cubicBezTo>
                  <a:pt x="159318" y="464467"/>
                  <a:pt x="140805" y="469711"/>
                  <a:pt x="123450" y="473444"/>
                </a:cubicBezTo>
                <a:cubicBezTo>
                  <a:pt x="102979" y="477799"/>
                  <a:pt x="84644" y="480020"/>
                  <a:pt x="68712" y="480020"/>
                </a:cubicBezTo>
                <a:cubicBezTo>
                  <a:pt x="62304" y="480020"/>
                  <a:pt x="56341" y="479665"/>
                  <a:pt x="50733" y="478954"/>
                </a:cubicBezTo>
                <a:cubicBezTo>
                  <a:pt x="28660" y="476110"/>
                  <a:pt x="13530" y="467756"/>
                  <a:pt x="5608" y="454157"/>
                </a:cubicBezTo>
                <a:cubicBezTo>
                  <a:pt x="-6496" y="433094"/>
                  <a:pt x="1158" y="402965"/>
                  <a:pt x="27859" y="366881"/>
                </a:cubicBezTo>
                <a:cubicBezTo>
                  <a:pt x="43079" y="346351"/>
                  <a:pt x="63728" y="324665"/>
                  <a:pt x="88738" y="302712"/>
                </a:cubicBezTo>
                <a:cubicBezTo>
                  <a:pt x="83042" y="297735"/>
                  <a:pt x="77524" y="292758"/>
                  <a:pt x="72183" y="287692"/>
                </a:cubicBezTo>
                <a:cubicBezTo>
                  <a:pt x="68623" y="284315"/>
                  <a:pt x="68534" y="278716"/>
                  <a:pt x="71916" y="275161"/>
                </a:cubicBezTo>
                <a:cubicBezTo>
                  <a:pt x="75298" y="271606"/>
                  <a:pt x="80906" y="271428"/>
                  <a:pt x="84466" y="274805"/>
                </a:cubicBezTo>
                <a:cubicBezTo>
                  <a:pt x="90251" y="280227"/>
                  <a:pt x="96214" y="285648"/>
                  <a:pt x="102534" y="291070"/>
                </a:cubicBezTo>
                <a:cubicBezTo>
                  <a:pt x="114104" y="281560"/>
                  <a:pt x="126476" y="272050"/>
                  <a:pt x="139559" y="262540"/>
                </a:cubicBezTo>
                <a:cubicBezTo>
                  <a:pt x="143565" y="259607"/>
                  <a:pt x="149083" y="260496"/>
                  <a:pt x="152020" y="264496"/>
                </a:cubicBezTo>
                <a:cubicBezTo>
                  <a:pt x="154868" y="268495"/>
                  <a:pt x="153978" y="274005"/>
                  <a:pt x="150062" y="276938"/>
                </a:cubicBezTo>
                <a:cubicBezTo>
                  <a:pt x="137957" y="285648"/>
                  <a:pt x="126743" y="294269"/>
                  <a:pt x="116329" y="302712"/>
                </a:cubicBezTo>
                <a:cubicBezTo>
                  <a:pt x="131460" y="315155"/>
                  <a:pt x="147748" y="327331"/>
                  <a:pt x="165104" y="339329"/>
                </a:cubicBezTo>
                <a:cubicBezTo>
                  <a:pt x="164659" y="327242"/>
                  <a:pt x="164392" y="315066"/>
                  <a:pt x="164392" y="302801"/>
                </a:cubicBezTo>
                <a:cubicBezTo>
                  <a:pt x="164392" y="262896"/>
                  <a:pt x="166884" y="224235"/>
                  <a:pt x="171868" y="187795"/>
                </a:cubicBezTo>
                <a:cubicBezTo>
                  <a:pt x="172491" y="182996"/>
                  <a:pt x="176941" y="179530"/>
                  <a:pt x="181836" y="180241"/>
                </a:cubicBezTo>
                <a:cubicBezTo>
                  <a:pt x="186732" y="180863"/>
                  <a:pt x="190114" y="185307"/>
                  <a:pt x="189491" y="190195"/>
                </a:cubicBezTo>
                <a:cubicBezTo>
                  <a:pt x="184595" y="225834"/>
                  <a:pt x="182192" y="263696"/>
                  <a:pt x="182192" y="302801"/>
                </a:cubicBezTo>
                <a:cubicBezTo>
                  <a:pt x="182192" y="319332"/>
                  <a:pt x="182637" y="335597"/>
                  <a:pt x="183527" y="351594"/>
                </a:cubicBezTo>
                <a:cubicBezTo>
                  <a:pt x="196967" y="360393"/>
                  <a:pt x="210852" y="368925"/>
                  <a:pt x="225181" y="377191"/>
                </a:cubicBezTo>
                <a:cubicBezTo>
                  <a:pt x="239511" y="385456"/>
                  <a:pt x="253930" y="393188"/>
                  <a:pt x="268260" y="400476"/>
                </a:cubicBezTo>
                <a:cubicBezTo>
                  <a:pt x="282500" y="393188"/>
                  <a:pt x="296919" y="385456"/>
                  <a:pt x="311249" y="377191"/>
                </a:cubicBezTo>
                <a:cubicBezTo>
                  <a:pt x="314720" y="375147"/>
                  <a:pt x="318280" y="373102"/>
                  <a:pt x="321840" y="370969"/>
                </a:cubicBezTo>
                <a:cubicBezTo>
                  <a:pt x="326023" y="368481"/>
                  <a:pt x="331542" y="369814"/>
                  <a:pt x="334034" y="374080"/>
                </a:cubicBezTo>
                <a:cubicBezTo>
                  <a:pt x="336526" y="378257"/>
                  <a:pt x="335191" y="383768"/>
                  <a:pt x="330919" y="386256"/>
                </a:cubicBezTo>
                <a:cubicBezTo>
                  <a:pt x="327358" y="388389"/>
                  <a:pt x="323709" y="390522"/>
                  <a:pt x="320149" y="392566"/>
                </a:cubicBezTo>
                <a:cubicBezTo>
                  <a:pt x="309469" y="398699"/>
                  <a:pt x="298788" y="404653"/>
                  <a:pt x="288108" y="410253"/>
                </a:cubicBezTo>
                <a:cubicBezTo>
                  <a:pt x="333856" y="431938"/>
                  <a:pt x="378091" y="447758"/>
                  <a:pt x="416718" y="456024"/>
                </a:cubicBezTo>
                <a:cubicBezTo>
                  <a:pt x="468252" y="467045"/>
                  <a:pt x="505100" y="463045"/>
                  <a:pt x="515424" y="445270"/>
                </a:cubicBezTo>
                <a:cubicBezTo>
                  <a:pt x="525659" y="427495"/>
                  <a:pt x="510707" y="393544"/>
                  <a:pt x="475372" y="354616"/>
                </a:cubicBezTo>
                <a:cubicBezTo>
                  <a:pt x="463446" y="341285"/>
                  <a:pt x="449472" y="327864"/>
                  <a:pt x="433985" y="314444"/>
                </a:cubicBezTo>
                <a:cubicBezTo>
                  <a:pt x="422415" y="323954"/>
                  <a:pt x="409954" y="333552"/>
                  <a:pt x="396871" y="343062"/>
                </a:cubicBezTo>
                <a:cubicBezTo>
                  <a:pt x="395269" y="344129"/>
                  <a:pt x="393488" y="344751"/>
                  <a:pt x="391619" y="344751"/>
                </a:cubicBezTo>
                <a:cubicBezTo>
                  <a:pt x="388860" y="344751"/>
                  <a:pt x="386190" y="343418"/>
                  <a:pt x="384410" y="341018"/>
                </a:cubicBezTo>
                <a:cubicBezTo>
                  <a:pt x="381562" y="337107"/>
                  <a:pt x="382452" y="331508"/>
                  <a:pt x="386457" y="328664"/>
                </a:cubicBezTo>
                <a:cubicBezTo>
                  <a:pt x="398562" y="319865"/>
                  <a:pt x="409776" y="311245"/>
                  <a:pt x="420101" y="302801"/>
                </a:cubicBezTo>
                <a:cubicBezTo>
                  <a:pt x="405059" y="290447"/>
                  <a:pt x="388682" y="278183"/>
                  <a:pt x="371326" y="266273"/>
                </a:cubicBezTo>
                <a:cubicBezTo>
                  <a:pt x="371860" y="278271"/>
                  <a:pt x="372038" y="290447"/>
                  <a:pt x="372038" y="302801"/>
                </a:cubicBezTo>
                <a:cubicBezTo>
                  <a:pt x="372038" y="342618"/>
                  <a:pt x="369546" y="381279"/>
                  <a:pt x="364562" y="417718"/>
                </a:cubicBezTo>
                <a:cubicBezTo>
                  <a:pt x="364028" y="422162"/>
                  <a:pt x="360201" y="425450"/>
                  <a:pt x="355840" y="425450"/>
                </a:cubicBezTo>
                <a:cubicBezTo>
                  <a:pt x="355395" y="425450"/>
                  <a:pt x="355039" y="425362"/>
                  <a:pt x="354594" y="425362"/>
                </a:cubicBezTo>
                <a:cubicBezTo>
                  <a:pt x="349698" y="424651"/>
                  <a:pt x="346316" y="420207"/>
                  <a:pt x="346939" y="415319"/>
                </a:cubicBezTo>
                <a:cubicBezTo>
                  <a:pt x="351835" y="379679"/>
                  <a:pt x="354238" y="341818"/>
                  <a:pt x="354238" y="302801"/>
                </a:cubicBezTo>
                <a:cubicBezTo>
                  <a:pt x="354238" y="286270"/>
                  <a:pt x="353793" y="269917"/>
                  <a:pt x="352903" y="253919"/>
                </a:cubicBezTo>
                <a:cubicBezTo>
                  <a:pt x="339552" y="245209"/>
                  <a:pt x="325578" y="236677"/>
                  <a:pt x="311249" y="228412"/>
                </a:cubicBezTo>
                <a:cubicBezTo>
                  <a:pt x="296919" y="220146"/>
                  <a:pt x="282500" y="212325"/>
                  <a:pt x="268260" y="205126"/>
                </a:cubicBezTo>
                <a:cubicBezTo>
                  <a:pt x="253930" y="212325"/>
                  <a:pt x="239511" y="220146"/>
                  <a:pt x="225181" y="228412"/>
                </a:cubicBezTo>
                <a:cubicBezTo>
                  <a:pt x="218862" y="231967"/>
                  <a:pt x="212543" y="235789"/>
                  <a:pt x="206401" y="239521"/>
                </a:cubicBezTo>
                <a:cubicBezTo>
                  <a:pt x="204977" y="240410"/>
                  <a:pt x="203375" y="240855"/>
                  <a:pt x="201773" y="240855"/>
                </a:cubicBezTo>
                <a:cubicBezTo>
                  <a:pt x="198747" y="240855"/>
                  <a:pt x="195810" y="239255"/>
                  <a:pt x="194119" y="236589"/>
                </a:cubicBezTo>
                <a:cubicBezTo>
                  <a:pt x="191627" y="232322"/>
                  <a:pt x="192962" y="226901"/>
                  <a:pt x="197145" y="224324"/>
                </a:cubicBezTo>
                <a:cubicBezTo>
                  <a:pt x="203464" y="220502"/>
                  <a:pt x="209873" y="216680"/>
                  <a:pt x="216281" y="212947"/>
                </a:cubicBezTo>
                <a:cubicBezTo>
                  <a:pt x="226961" y="206815"/>
                  <a:pt x="237642" y="200949"/>
                  <a:pt x="248322" y="195350"/>
                </a:cubicBezTo>
                <a:cubicBezTo>
                  <a:pt x="202574" y="173664"/>
                  <a:pt x="158339" y="157755"/>
                  <a:pt x="119711" y="149490"/>
                </a:cubicBezTo>
                <a:cubicBezTo>
                  <a:pt x="68178" y="138469"/>
                  <a:pt x="31330" y="142469"/>
                  <a:pt x="21095" y="160244"/>
                </a:cubicBezTo>
                <a:cubicBezTo>
                  <a:pt x="17179" y="166910"/>
                  <a:pt x="16823" y="175797"/>
                  <a:pt x="19849" y="186640"/>
                </a:cubicBezTo>
                <a:cubicBezTo>
                  <a:pt x="21184" y="191351"/>
                  <a:pt x="18425" y="196239"/>
                  <a:pt x="13708" y="197572"/>
                </a:cubicBezTo>
                <a:cubicBezTo>
                  <a:pt x="8990" y="198905"/>
                  <a:pt x="4006" y="196150"/>
                  <a:pt x="2671" y="191439"/>
                </a:cubicBezTo>
                <a:cubicBezTo>
                  <a:pt x="-1690" y="175886"/>
                  <a:pt x="-711" y="162377"/>
                  <a:pt x="5608" y="151356"/>
                </a:cubicBezTo>
                <a:cubicBezTo>
                  <a:pt x="13530" y="137758"/>
                  <a:pt x="28660" y="129404"/>
                  <a:pt x="50733" y="126649"/>
                </a:cubicBezTo>
                <a:cubicBezTo>
                  <a:pt x="70225" y="124071"/>
                  <a:pt x="94701" y="125938"/>
                  <a:pt x="123450" y="132159"/>
                </a:cubicBezTo>
                <a:cubicBezTo>
                  <a:pt x="166884" y="141402"/>
                  <a:pt x="216904" y="159888"/>
                  <a:pt x="268260" y="185218"/>
                </a:cubicBezTo>
                <a:cubicBezTo>
                  <a:pt x="292914" y="173042"/>
                  <a:pt x="317390" y="162466"/>
                  <a:pt x="340976" y="153667"/>
                </a:cubicBezTo>
                <a:cubicBezTo>
                  <a:pt x="337149" y="133492"/>
                  <a:pt x="332343" y="114739"/>
                  <a:pt x="326913" y="97675"/>
                </a:cubicBezTo>
                <a:cubicBezTo>
                  <a:pt x="310715" y="47638"/>
                  <a:pt x="288820" y="17775"/>
                  <a:pt x="268260" y="17775"/>
                </a:cubicBezTo>
                <a:cubicBezTo>
                  <a:pt x="243249" y="17775"/>
                  <a:pt x="217527" y="60169"/>
                  <a:pt x="200883" y="128515"/>
                </a:cubicBezTo>
                <a:cubicBezTo>
                  <a:pt x="199726" y="133314"/>
                  <a:pt x="194920" y="136247"/>
                  <a:pt x="190203" y="135092"/>
                </a:cubicBezTo>
                <a:cubicBezTo>
                  <a:pt x="185396" y="133936"/>
                  <a:pt x="182459" y="129137"/>
                  <a:pt x="183616" y="124338"/>
                </a:cubicBezTo>
                <a:cubicBezTo>
                  <a:pt x="192517" y="87721"/>
                  <a:pt x="204265" y="57236"/>
                  <a:pt x="217527" y="36173"/>
                </a:cubicBezTo>
                <a:cubicBezTo>
                  <a:pt x="232747" y="12176"/>
                  <a:pt x="249746" y="0"/>
                  <a:pt x="268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big-heart_77483"/>
          <p:cNvSpPr>
            <a:spLocks noChangeAspect="1"/>
          </p:cNvSpPr>
          <p:nvPr/>
        </p:nvSpPr>
        <p:spPr bwMode="auto">
          <a:xfrm>
            <a:off x="2482998" y="3179267"/>
            <a:ext cx="436105" cy="249733"/>
          </a:xfrm>
          <a:custGeom>
            <a:avLst/>
            <a:gdLst>
              <a:gd name="connsiteX0" fmla="*/ 289361 w 599329"/>
              <a:gd name="connsiteY0" fmla="*/ 90662 h 343204"/>
              <a:gd name="connsiteX1" fmla="*/ 299238 w 599329"/>
              <a:gd name="connsiteY1" fmla="*/ 100524 h 343204"/>
              <a:gd name="connsiteX2" fmla="*/ 289361 w 599329"/>
              <a:gd name="connsiteY2" fmla="*/ 110386 h 343204"/>
              <a:gd name="connsiteX3" fmla="*/ 238456 w 599329"/>
              <a:gd name="connsiteY3" fmla="*/ 161214 h 343204"/>
              <a:gd name="connsiteX4" fmla="*/ 228579 w 599329"/>
              <a:gd name="connsiteY4" fmla="*/ 171076 h 343204"/>
              <a:gd name="connsiteX5" fmla="*/ 218702 w 599329"/>
              <a:gd name="connsiteY5" fmla="*/ 161214 h 343204"/>
              <a:gd name="connsiteX6" fmla="*/ 289361 w 599329"/>
              <a:gd name="connsiteY6" fmla="*/ 90662 h 343204"/>
              <a:gd name="connsiteX7" fmla="*/ 299285 w 599329"/>
              <a:gd name="connsiteY7" fmla="*/ 60332 h 343204"/>
              <a:gd name="connsiteX8" fmla="*/ 188401 w 599329"/>
              <a:gd name="connsiteY8" fmla="*/ 171062 h 343204"/>
              <a:gd name="connsiteX9" fmla="*/ 299285 w 599329"/>
              <a:gd name="connsiteY9" fmla="*/ 282551 h 343204"/>
              <a:gd name="connsiteX10" fmla="*/ 410928 w 599329"/>
              <a:gd name="connsiteY10" fmla="*/ 171062 h 343204"/>
              <a:gd name="connsiteX11" fmla="*/ 299285 w 599329"/>
              <a:gd name="connsiteY11" fmla="*/ 60332 h 343204"/>
              <a:gd name="connsiteX12" fmla="*/ 299285 w 599329"/>
              <a:gd name="connsiteY12" fmla="*/ 39855 h 343204"/>
              <a:gd name="connsiteX13" fmla="*/ 431434 w 599329"/>
              <a:gd name="connsiteY13" fmla="*/ 171062 h 343204"/>
              <a:gd name="connsiteX14" fmla="*/ 299285 w 599329"/>
              <a:gd name="connsiteY14" fmla="*/ 303028 h 343204"/>
              <a:gd name="connsiteX15" fmla="*/ 167895 w 599329"/>
              <a:gd name="connsiteY15" fmla="*/ 171062 h 343204"/>
              <a:gd name="connsiteX16" fmla="*/ 299285 w 599329"/>
              <a:gd name="connsiteY16" fmla="*/ 39855 h 343204"/>
              <a:gd name="connsiteX17" fmla="*/ 298905 w 599329"/>
              <a:gd name="connsiteY17" fmla="*/ 20100 h 343204"/>
              <a:gd name="connsiteX18" fmla="*/ 94951 w 599329"/>
              <a:gd name="connsiteY18" fmla="*/ 104289 h 343204"/>
              <a:gd name="connsiteX19" fmla="*/ 28865 w 599329"/>
              <a:gd name="connsiteY19" fmla="*/ 170275 h 343204"/>
              <a:gd name="connsiteX20" fmla="*/ 96470 w 599329"/>
              <a:gd name="connsiteY20" fmla="*/ 238537 h 343204"/>
              <a:gd name="connsiteX21" fmla="*/ 505138 w 599329"/>
              <a:gd name="connsiteY21" fmla="*/ 238537 h 343204"/>
              <a:gd name="connsiteX22" fmla="*/ 571224 w 599329"/>
              <a:gd name="connsiteY22" fmla="*/ 172550 h 343204"/>
              <a:gd name="connsiteX23" fmla="*/ 502859 w 599329"/>
              <a:gd name="connsiteY23" fmla="*/ 104289 h 343204"/>
              <a:gd name="connsiteX24" fmla="*/ 298905 w 599329"/>
              <a:gd name="connsiteY24" fmla="*/ 20100 h 343204"/>
              <a:gd name="connsiteX25" fmla="*/ 298620 w 599329"/>
              <a:gd name="connsiteY25" fmla="*/ 0 h 343204"/>
              <a:gd name="connsiteX26" fmla="*/ 517292 w 599329"/>
              <a:gd name="connsiteY26" fmla="*/ 89878 h 343204"/>
              <a:gd name="connsiteX27" fmla="*/ 599329 w 599329"/>
              <a:gd name="connsiteY27" fmla="*/ 172550 h 343204"/>
              <a:gd name="connsiteX28" fmla="*/ 518811 w 599329"/>
              <a:gd name="connsiteY28" fmla="*/ 252947 h 343204"/>
              <a:gd name="connsiteX29" fmla="*/ 300804 w 599329"/>
              <a:gd name="connsiteY29" fmla="*/ 343204 h 343204"/>
              <a:gd name="connsiteX30" fmla="*/ 82797 w 599329"/>
              <a:gd name="connsiteY30" fmla="*/ 252947 h 343204"/>
              <a:gd name="connsiteX31" fmla="*/ 0 w 599329"/>
              <a:gd name="connsiteY31" fmla="*/ 170275 h 343204"/>
              <a:gd name="connsiteX32" fmla="*/ 80518 w 599329"/>
              <a:gd name="connsiteY32" fmla="*/ 89878 h 343204"/>
              <a:gd name="connsiteX33" fmla="*/ 298620 w 599329"/>
              <a:gd name="connsiteY33" fmla="*/ 0 h 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9329" h="343204">
                <a:moveTo>
                  <a:pt x="289361" y="90662"/>
                </a:moveTo>
                <a:cubicBezTo>
                  <a:pt x="294679" y="90662"/>
                  <a:pt x="299238" y="95214"/>
                  <a:pt x="299238" y="100524"/>
                </a:cubicBezTo>
                <a:cubicBezTo>
                  <a:pt x="299238" y="105834"/>
                  <a:pt x="294679" y="110386"/>
                  <a:pt x="289361" y="110386"/>
                </a:cubicBezTo>
                <a:cubicBezTo>
                  <a:pt x="261249" y="110386"/>
                  <a:pt x="238456" y="133145"/>
                  <a:pt x="238456" y="161214"/>
                </a:cubicBezTo>
                <a:cubicBezTo>
                  <a:pt x="238456" y="166524"/>
                  <a:pt x="233897" y="171076"/>
                  <a:pt x="228579" y="171076"/>
                </a:cubicBezTo>
                <a:cubicBezTo>
                  <a:pt x="223261" y="171076"/>
                  <a:pt x="218702" y="166524"/>
                  <a:pt x="218702" y="161214"/>
                </a:cubicBezTo>
                <a:cubicBezTo>
                  <a:pt x="218702" y="121766"/>
                  <a:pt x="249853" y="90662"/>
                  <a:pt x="289361" y="90662"/>
                </a:cubicBezTo>
                <a:close/>
                <a:moveTo>
                  <a:pt x="299285" y="60332"/>
                </a:moveTo>
                <a:cubicBezTo>
                  <a:pt x="237767" y="60332"/>
                  <a:pt x="188401" y="109630"/>
                  <a:pt x="188401" y="171062"/>
                </a:cubicBezTo>
                <a:cubicBezTo>
                  <a:pt x="188401" y="232495"/>
                  <a:pt x="237767" y="282551"/>
                  <a:pt x="299285" y="282551"/>
                </a:cubicBezTo>
                <a:cubicBezTo>
                  <a:pt x="360803" y="282551"/>
                  <a:pt x="410928" y="232495"/>
                  <a:pt x="410928" y="171062"/>
                </a:cubicBezTo>
                <a:cubicBezTo>
                  <a:pt x="410928" y="109630"/>
                  <a:pt x="360803" y="60332"/>
                  <a:pt x="299285" y="60332"/>
                </a:cubicBezTo>
                <a:close/>
                <a:moveTo>
                  <a:pt x="299285" y="39855"/>
                </a:moveTo>
                <a:cubicBezTo>
                  <a:pt x="372195" y="39855"/>
                  <a:pt x="431434" y="99012"/>
                  <a:pt x="431434" y="171062"/>
                </a:cubicBezTo>
                <a:cubicBezTo>
                  <a:pt x="431434" y="243871"/>
                  <a:pt x="372195" y="303028"/>
                  <a:pt x="299285" y="303028"/>
                </a:cubicBezTo>
                <a:cubicBezTo>
                  <a:pt x="227134" y="303028"/>
                  <a:pt x="167895" y="243871"/>
                  <a:pt x="167895" y="171062"/>
                </a:cubicBezTo>
                <a:cubicBezTo>
                  <a:pt x="167895" y="99012"/>
                  <a:pt x="227134" y="39855"/>
                  <a:pt x="299285" y="39855"/>
                </a:cubicBezTo>
                <a:close/>
                <a:moveTo>
                  <a:pt x="298905" y="20100"/>
                </a:moveTo>
                <a:cubicBezTo>
                  <a:pt x="225033" y="20100"/>
                  <a:pt x="151162" y="48163"/>
                  <a:pt x="94951" y="104289"/>
                </a:cubicBezTo>
                <a:lnTo>
                  <a:pt x="28865" y="170275"/>
                </a:lnTo>
                <a:lnTo>
                  <a:pt x="96470" y="238537"/>
                </a:lnTo>
                <a:cubicBezTo>
                  <a:pt x="208892" y="350789"/>
                  <a:pt x="391957" y="350789"/>
                  <a:pt x="505138" y="238537"/>
                </a:cubicBezTo>
                <a:lnTo>
                  <a:pt x="571224" y="172550"/>
                </a:lnTo>
                <a:lnTo>
                  <a:pt x="502859" y="104289"/>
                </a:lnTo>
                <a:cubicBezTo>
                  <a:pt x="446648" y="48163"/>
                  <a:pt x="372776" y="20100"/>
                  <a:pt x="298905" y="20100"/>
                </a:cubicBezTo>
                <a:close/>
                <a:moveTo>
                  <a:pt x="298620" y="0"/>
                </a:moveTo>
                <a:cubicBezTo>
                  <a:pt x="377714" y="0"/>
                  <a:pt x="456903" y="29960"/>
                  <a:pt x="517292" y="89878"/>
                </a:cubicBezTo>
                <a:lnTo>
                  <a:pt x="599329" y="172550"/>
                </a:lnTo>
                <a:lnTo>
                  <a:pt x="518811" y="252947"/>
                </a:lnTo>
                <a:cubicBezTo>
                  <a:pt x="458802" y="312866"/>
                  <a:pt x="379803" y="343204"/>
                  <a:pt x="300804" y="343204"/>
                </a:cubicBezTo>
                <a:cubicBezTo>
                  <a:pt x="221805" y="343204"/>
                  <a:pt x="142806" y="312866"/>
                  <a:pt x="82797" y="252947"/>
                </a:cubicBezTo>
                <a:lnTo>
                  <a:pt x="0" y="170275"/>
                </a:lnTo>
                <a:lnTo>
                  <a:pt x="80518" y="89878"/>
                </a:lnTo>
                <a:cubicBezTo>
                  <a:pt x="140527" y="29960"/>
                  <a:pt x="219526" y="0"/>
                  <a:pt x="2986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big-heart_77483"/>
          <p:cNvSpPr>
            <a:spLocks noChangeAspect="1"/>
          </p:cNvSpPr>
          <p:nvPr/>
        </p:nvSpPr>
        <p:spPr bwMode="auto">
          <a:xfrm>
            <a:off x="9290594" y="3206091"/>
            <a:ext cx="364344" cy="361043"/>
          </a:xfrm>
          <a:custGeom>
            <a:avLst/>
            <a:gdLst>
              <a:gd name="T0" fmla="*/ 6848 w 6914"/>
              <a:gd name="T1" fmla="*/ 2638 h 6861"/>
              <a:gd name="T2" fmla="*/ 6360 w 6914"/>
              <a:gd name="T3" fmla="*/ 2276 h 6861"/>
              <a:gd name="T4" fmla="*/ 4507 w 6914"/>
              <a:gd name="T5" fmla="*/ 2276 h 6861"/>
              <a:gd name="T6" fmla="*/ 3944 w 6914"/>
              <a:gd name="T7" fmla="*/ 360 h 6861"/>
              <a:gd name="T8" fmla="*/ 3459 w 6914"/>
              <a:gd name="T9" fmla="*/ 0 h 6861"/>
              <a:gd name="T10" fmla="*/ 2970 w 6914"/>
              <a:gd name="T11" fmla="*/ 357 h 6861"/>
              <a:gd name="T12" fmla="*/ 2389 w 6914"/>
              <a:gd name="T13" fmla="*/ 2276 h 6861"/>
              <a:gd name="T14" fmla="*/ 554 w 6914"/>
              <a:gd name="T15" fmla="*/ 2276 h 6861"/>
              <a:gd name="T16" fmla="*/ 65 w 6914"/>
              <a:gd name="T17" fmla="*/ 2639 h 6861"/>
              <a:gd name="T18" fmla="*/ 266 w 6914"/>
              <a:gd name="T19" fmla="*/ 3207 h 6861"/>
              <a:gd name="T20" fmla="*/ 1767 w 6914"/>
              <a:gd name="T21" fmla="*/ 4329 h 6861"/>
              <a:gd name="T22" fmla="*/ 1186 w 6914"/>
              <a:gd name="T23" fmla="*/ 6162 h 6861"/>
              <a:gd name="T24" fmla="*/ 1382 w 6914"/>
              <a:gd name="T25" fmla="*/ 6736 h 6861"/>
              <a:gd name="T26" fmla="*/ 1983 w 6914"/>
              <a:gd name="T27" fmla="*/ 6722 h 6861"/>
              <a:gd name="T28" fmla="*/ 3119 w 6914"/>
              <a:gd name="T29" fmla="*/ 5944 h 6861"/>
              <a:gd name="T30" fmla="*/ 3149 w 6914"/>
              <a:gd name="T31" fmla="*/ 5786 h 6861"/>
              <a:gd name="T32" fmla="*/ 2991 w 6914"/>
              <a:gd name="T33" fmla="*/ 5757 h 6861"/>
              <a:gd name="T34" fmla="*/ 1848 w 6914"/>
              <a:gd name="T35" fmla="*/ 6539 h 6861"/>
              <a:gd name="T36" fmla="*/ 1512 w 6914"/>
              <a:gd name="T37" fmla="*/ 6549 h 6861"/>
              <a:gd name="T38" fmla="*/ 1403 w 6914"/>
              <a:gd name="T39" fmla="*/ 6231 h 6861"/>
              <a:gd name="T40" fmla="*/ 2008 w 6914"/>
              <a:gd name="T41" fmla="*/ 4321 h 6861"/>
              <a:gd name="T42" fmla="*/ 1968 w 6914"/>
              <a:gd name="T43" fmla="*/ 4195 h 6861"/>
              <a:gd name="T44" fmla="*/ 397 w 6914"/>
              <a:gd name="T45" fmla="*/ 3021 h 6861"/>
              <a:gd name="T46" fmla="*/ 283 w 6914"/>
              <a:gd name="T47" fmla="*/ 2704 h 6861"/>
              <a:gd name="T48" fmla="*/ 554 w 6914"/>
              <a:gd name="T49" fmla="*/ 2504 h 6861"/>
              <a:gd name="T50" fmla="*/ 2473 w 6914"/>
              <a:gd name="T51" fmla="*/ 2504 h 6861"/>
              <a:gd name="T52" fmla="*/ 2582 w 6914"/>
              <a:gd name="T53" fmla="*/ 2423 h 6861"/>
              <a:gd name="T54" fmla="*/ 3187 w 6914"/>
              <a:gd name="T55" fmla="*/ 425 h 6861"/>
              <a:gd name="T56" fmla="*/ 3458 w 6914"/>
              <a:gd name="T57" fmla="*/ 228 h 6861"/>
              <a:gd name="T58" fmla="*/ 3727 w 6914"/>
              <a:gd name="T59" fmla="*/ 426 h 6861"/>
              <a:gd name="T60" fmla="*/ 4313 w 6914"/>
              <a:gd name="T61" fmla="*/ 2422 h 6861"/>
              <a:gd name="T62" fmla="*/ 4422 w 6914"/>
              <a:gd name="T63" fmla="*/ 2504 h 6861"/>
              <a:gd name="T64" fmla="*/ 6360 w 6914"/>
              <a:gd name="T65" fmla="*/ 2504 h 6861"/>
              <a:gd name="T66" fmla="*/ 6631 w 6914"/>
              <a:gd name="T67" fmla="*/ 2704 h 6861"/>
              <a:gd name="T68" fmla="*/ 6512 w 6914"/>
              <a:gd name="T69" fmla="*/ 3025 h 6861"/>
              <a:gd name="T70" fmla="*/ 4946 w 6914"/>
              <a:gd name="T71" fmla="*/ 4195 h 6861"/>
              <a:gd name="T72" fmla="*/ 4906 w 6914"/>
              <a:gd name="T73" fmla="*/ 4321 h 6861"/>
              <a:gd name="T74" fmla="*/ 5510 w 6914"/>
              <a:gd name="T75" fmla="*/ 6231 h 6861"/>
              <a:gd name="T76" fmla="*/ 5402 w 6914"/>
              <a:gd name="T77" fmla="*/ 6549 h 6861"/>
              <a:gd name="T78" fmla="*/ 5059 w 6914"/>
              <a:gd name="T79" fmla="*/ 6534 h 6861"/>
              <a:gd name="T80" fmla="*/ 3182 w 6914"/>
              <a:gd name="T81" fmla="*/ 5254 h 6861"/>
              <a:gd name="T82" fmla="*/ 3024 w 6914"/>
              <a:gd name="T83" fmla="*/ 5284 h 6861"/>
              <a:gd name="T84" fmla="*/ 3054 w 6914"/>
              <a:gd name="T85" fmla="*/ 5442 h 6861"/>
              <a:gd name="T86" fmla="*/ 4925 w 6914"/>
              <a:gd name="T87" fmla="*/ 6717 h 6861"/>
              <a:gd name="T88" fmla="*/ 5241 w 6914"/>
              <a:gd name="T89" fmla="*/ 6827 h 6861"/>
              <a:gd name="T90" fmla="*/ 5531 w 6914"/>
              <a:gd name="T91" fmla="*/ 6736 h 6861"/>
              <a:gd name="T92" fmla="*/ 5727 w 6914"/>
              <a:gd name="T93" fmla="*/ 6162 h 6861"/>
              <a:gd name="T94" fmla="*/ 5147 w 6914"/>
              <a:gd name="T95" fmla="*/ 4329 h 6861"/>
              <a:gd name="T96" fmla="*/ 6643 w 6914"/>
              <a:gd name="T97" fmla="*/ 3211 h 6861"/>
              <a:gd name="T98" fmla="*/ 6848 w 6914"/>
              <a:gd name="T99" fmla="*/ 2638 h 6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914" h="6861">
                <a:moveTo>
                  <a:pt x="6848" y="2638"/>
                </a:moveTo>
                <a:cubicBezTo>
                  <a:pt x="6783" y="2422"/>
                  <a:pt x="6586" y="2276"/>
                  <a:pt x="6360" y="2276"/>
                </a:cubicBezTo>
                <a:lnTo>
                  <a:pt x="4507" y="2276"/>
                </a:lnTo>
                <a:lnTo>
                  <a:pt x="3944" y="360"/>
                </a:lnTo>
                <a:cubicBezTo>
                  <a:pt x="3878" y="146"/>
                  <a:pt x="3683" y="1"/>
                  <a:pt x="3459" y="0"/>
                </a:cubicBezTo>
                <a:cubicBezTo>
                  <a:pt x="3234" y="0"/>
                  <a:pt x="3038" y="143"/>
                  <a:pt x="2970" y="357"/>
                </a:cubicBezTo>
                <a:lnTo>
                  <a:pt x="2389" y="2276"/>
                </a:lnTo>
                <a:lnTo>
                  <a:pt x="554" y="2276"/>
                </a:lnTo>
                <a:cubicBezTo>
                  <a:pt x="327" y="2276"/>
                  <a:pt x="131" y="2422"/>
                  <a:pt x="65" y="2639"/>
                </a:cubicBezTo>
                <a:cubicBezTo>
                  <a:pt x="0" y="2855"/>
                  <a:pt x="82" y="3085"/>
                  <a:pt x="266" y="3207"/>
                </a:cubicBezTo>
                <a:lnTo>
                  <a:pt x="1767" y="4329"/>
                </a:lnTo>
                <a:lnTo>
                  <a:pt x="1186" y="6162"/>
                </a:lnTo>
                <a:cubicBezTo>
                  <a:pt x="1118" y="6377"/>
                  <a:pt x="1196" y="6608"/>
                  <a:pt x="1382" y="6736"/>
                </a:cubicBezTo>
                <a:cubicBezTo>
                  <a:pt x="1562" y="6861"/>
                  <a:pt x="1823" y="6849"/>
                  <a:pt x="1983" y="6722"/>
                </a:cubicBezTo>
                <a:lnTo>
                  <a:pt x="3119" y="5944"/>
                </a:lnTo>
                <a:cubicBezTo>
                  <a:pt x="3171" y="5909"/>
                  <a:pt x="3184" y="5838"/>
                  <a:pt x="3149" y="5786"/>
                </a:cubicBezTo>
                <a:cubicBezTo>
                  <a:pt x="3113" y="5735"/>
                  <a:pt x="3043" y="5721"/>
                  <a:pt x="2991" y="5757"/>
                </a:cubicBezTo>
                <a:lnTo>
                  <a:pt x="1848" y="6539"/>
                </a:lnTo>
                <a:cubicBezTo>
                  <a:pt x="1753" y="6614"/>
                  <a:pt x="1611" y="6618"/>
                  <a:pt x="1512" y="6549"/>
                </a:cubicBezTo>
                <a:cubicBezTo>
                  <a:pt x="1409" y="6478"/>
                  <a:pt x="1365" y="6350"/>
                  <a:pt x="1403" y="6231"/>
                </a:cubicBezTo>
                <a:lnTo>
                  <a:pt x="2008" y="4321"/>
                </a:lnTo>
                <a:cubicBezTo>
                  <a:pt x="2023" y="4275"/>
                  <a:pt x="2006" y="4224"/>
                  <a:pt x="1968" y="4195"/>
                </a:cubicBezTo>
                <a:lnTo>
                  <a:pt x="397" y="3021"/>
                </a:lnTo>
                <a:cubicBezTo>
                  <a:pt x="293" y="2952"/>
                  <a:pt x="247" y="2825"/>
                  <a:pt x="283" y="2704"/>
                </a:cubicBezTo>
                <a:cubicBezTo>
                  <a:pt x="319" y="2584"/>
                  <a:pt x="428" y="2504"/>
                  <a:pt x="554" y="2504"/>
                </a:cubicBezTo>
                <a:lnTo>
                  <a:pt x="2473" y="2504"/>
                </a:lnTo>
                <a:cubicBezTo>
                  <a:pt x="2523" y="2504"/>
                  <a:pt x="2567" y="2471"/>
                  <a:pt x="2582" y="2423"/>
                </a:cubicBezTo>
                <a:lnTo>
                  <a:pt x="3187" y="425"/>
                </a:lnTo>
                <a:cubicBezTo>
                  <a:pt x="3225" y="307"/>
                  <a:pt x="3334" y="228"/>
                  <a:pt x="3458" y="228"/>
                </a:cubicBezTo>
                <a:cubicBezTo>
                  <a:pt x="3582" y="229"/>
                  <a:pt x="3690" y="309"/>
                  <a:pt x="3727" y="426"/>
                </a:cubicBezTo>
                <a:lnTo>
                  <a:pt x="4313" y="2422"/>
                </a:lnTo>
                <a:cubicBezTo>
                  <a:pt x="4327" y="2470"/>
                  <a:pt x="4372" y="2504"/>
                  <a:pt x="4422" y="2504"/>
                </a:cubicBezTo>
                <a:lnTo>
                  <a:pt x="6360" y="2504"/>
                </a:lnTo>
                <a:cubicBezTo>
                  <a:pt x="6485" y="2504"/>
                  <a:pt x="6594" y="2584"/>
                  <a:pt x="6631" y="2704"/>
                </a:cubicBezTo>
                <a:cubicBezTo>
                  <a:pt x="6667" y="2825"/>
                  <a:pt x="6621" y="2952"/>
                  <a:pt x="6512" y="3025"/>
                </a:cubicBezTo>
                <a:lnTo>
                  <a:pt x="4946" y="4195"/>
                </a:lnTo>
                <a:cubicBezTo>
                  <a:pt x="4907" y="4224"/>
                  <a:pt x="4891" y="4275"/>
                  <a:pt x="4906" y="4321"/>
                </a:cubicBezTo>
                <a:lnTo>
                  <a:pt x="5510" y="6231"/>
                </a:lnTo>
                <a:cubicBezTo>
                  <a:pt x="5549" y="6350"/>
                  <a:pt x="5505" y="6478"/>
                  <a:pt x="5402" y="6549"/>
                </a:cubicBezTo>
                <a:cubicBezTo>
                  <a:pt x="5303" y="6618"/>
                  <a:pt x="5167" y="6618"/>
                  <a:pt x="5059" y="6534"/>
                </a:cubicBezTo>
                <a:lnTo>
                  <a:pt x="3182" y="5254"/>
                </a:lnTo>
                <a:cubicBezTo>
                  <a:pt x="3130" y="5219"/>
                  <a:pt x="3059" y="5232"/>
                  <a:pt x="3024" y="5284"/>
                </a:cubicBezTo>
                <a:cubicBezTo>
                  <a:pt x="2988" y="5336"/>
                  <a:pt x="3002" y="5407"/>
                  <a:pt x="3054" y="5442"/>
                </a:cubicBezTo>
                <a:lnTo>
                  <a:pt x="4925" y="6717"/>
                </a:lnTo>
                <a:cubicBezTo>
                  <a:pt x="5014" y="6788"/>
                  <a:pt x="5127" y="6827"/>
                  <a:pt x="5241" y="6827"/>
                </a:cubicBezTo>
                <a:cubicBezTo>
                  <a:pt x="5345" y="6827"/>
                  <a:pt x="5446" y="6796"/>
                  <a:pt x="5531" y="6736"/>
                </a:cubicBezTo>
                <a:cubicBezTo>
                  <a:pt x="5717" y="6608"/>
                  <a:pt x="5796" y="6377"/>
                  <a:pt x="5727" y="6162"/>
                </a:cubicBezTo>
                <a:lnTo>
                  <a:pt x="5147" y="4329"/>
                </a:lnTo>
                <a:lnTo>
                  <a:pt x="6643" y="3211"/>
                </a:lnTo>
                <a:cubicBezTo>
                  <a:pt x="6831" y="3085"/>
                  <a:pt x="6914" y="2855"/>
                  <a:pt x="6848" y="2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30"/>
          <p:cNvSpPr/>
          <p:nvPr/>
        </p:nvSpPr>
        <p:spPr>
          <a:xfrm>
            <a:off x="4663488" y="5374707"/>
            <a:ext cx="2989089" cy="5708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0" name="矩形 30"/>
          <p:cNvSpPr/>
          <p:nvPr/>
        </p:nvSpPr>
        <p:spPr>
          <a:xfrm>
            <a:off x="8216313" y="4803842"/>
            <a:ext cx="2989089" cy="5708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1334750" y="123825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70611" y="2651410"/>
            <a:ext cx="33498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36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36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62354" y="2375588"/>
            <a:ext cx="1319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lang="en-US" altLang="zh-CN" sz="6600" dirty="0">
                <a:ln w="12700">
                  <a:noFill/>
                </a:ln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6600" dirty="0">
              <a:ln w="12700">
                <a:noFill/>
              </a:ln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0" y="5791200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358238"/>
            <a:ext cx="4804092" cy="4804092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5443899" y="3296313"/>
            <a:ext cx="5097101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1709" y="573712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4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4843" y="3244334"/>
            <a:ext cx="29055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4843" y="3613666"/>
            <a:ext cx="3635286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1184" y="1697972"/>
            <a:ext cx="29055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034" y="2067304"/>
            <a:ext cx="3635286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 algn="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0095" y="5122545"/>
            <a:ext cx="2963545" cy="650240"/>
          </a:xfrm>
          <a:prstGeom prst="rect">
            <a:avLst/>
          </a:prstGeom>
          <a:solidFill>
            <a:srgbClr val="5CBBFF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400" dirty="0" smtClean="0">
              <a:solidFill>
                <a:schemeClr val="bg1"/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400" dirty="0">
              <a:solidFill>
                <a:schemeClr val="bg1"/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59" y="1202615"/>
            <a:ext cx="4662218" cy="48922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1074" y="426392"/>
            <a:ext cx="334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4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图文框 5"/>
          <p:cNvSpPr/>
          <p:nvPr/>
        </p:nvSpPr>
        <p:spPr>
          <a:xfrm>
            <a:off x="4600574" y="1875340"/>
            <a:ext cx="7038637" cy="3142148"/>
          </a:xfrm>
          <a:prstGeom prst="frame">
            <a:avLst>
              <a:gd name="adj1" fmla="val 3295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19840" y="3188187"/>
            <a:ext cx="4962510" cy="62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9840" y="2709456"/>
            <a:ext cx="235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8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789" y="2908110"/>
            <a:ext cx="2130830" cy="118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 b="34953"/>
          <a:stretch>
            <a:fillRect/>
          </a:stretch>
        </p:blipFill>
        <p:spPr>
          <a:xfrm>
            <a:off x="2113541" y="2386239"/>
            <a:ext cx="3147822" cy="23331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1074" y="426392"/>
            <a:ext cx="334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4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íṧḷîḋè"/>
          <p:cNvSpPr/>
          <p:nvPr/>
        </p:nvSpPr>
        <p:spPr>
          <a:xfrm>
            <a:off x="6115050" y="2165510"/>
            <a:ext cx="1577932" cy="1159027"/>
          </a:xfrm>
          <a:custGeom>
            <a:avLst/>
            <a:gdLst>
              <a:gd name="connsiteX0" fmla="*/ 0 w 1577932"/>
              <a:gd name="connsiteY0" fmla="*/ 0 h 1159027"/>
              <a:gd name="connsiteX1" fmla="*/ 70214 w 1577932"/>
              <a:gd name="connsiteY1" fmla="*/ 3545 h 1159027"/>
              <a:gd name="connsiteX2" fmla="*/ 1557427 w 1577932"/>
              <a:gd name="connsiteY2" fmla="*/ 1103004 h 1159027"/>
              <a:gd name="connsiteX3" fmla="*/ 1577932 w 1577932"/>
              <a:gd name="connsiteY3" fmla="*/ 1159027 h 1159027"/>
              <a:gd name="connsiteX4" fmla="*/ 1573850 w 1577932"/>
              <a:gd name="connsiteY4" fmla="*/ 1156643 h 1159027"/>
              <a:gd name="connsiteX5" fmla="*/ 1522151 w 1577932"/>
              <a:gd name="connsiteY5" fmla="*/ 1142818 h 1159027"/>
              <a:gd name="connsiteX6" fmla="*/ 462794 w 1577932"/>
              <a:gd name="connsiteY6" fmla="*/ 981301 h 1159027"/>
              <a:gd name="connsiteX7" fmla="*/ 0 w 1577932"/>
              <a:gd name="connsiteY7" fmla="*/ 0 h 115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32" h="1159027">
                <a:moveTo>
                  <a:pt x="0" y="0"/>
                </a:moveTo>
                <a:lnTo>
                  <a:pt x="70214" y="3545"/>
                </a:lnTo>
                <a:cubicBezTo>
                  <a:pt x="741568" y="71725"/>
                  <a:pt x="1304785" y="505691"/>
                  <a:pt x="1557427" y="1103004"/>
                </a:cubicBezTo>
                <a:lnTo>
                  <a:pt x="1577932" y="1159027"/>
                </a:lnTo>
                <a:lnTo>
                  <a:pt x="1573850" y="1156643"/>
                </a:lnTo>
                <a:cubicBezTo>
                  <a:pt x="1559078" y="1150744"/>
                  <a:pt x="1541845" y="1146135"/>
                  <a:pt x="1522151" y="1142818"/>
                </a:cubicBezTo>
                <a:lnTo>
                  <a:pt x="462794" y="981301"/>
                </a:lnTo>
                <a:lnTo>
                  <a:pt x="0" y="0"/>
                </a:lnTo>
                <a:close/>
              </a:path>
            </a:pathLst>
          </a:cu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7" name="îşḻiḑè"/>
          <p:cNvSpPr/>
          <p:nvPr/>
        </p:nvSpPr>
        <p:spPr>
          <a:xfrm>
            <a:off x="4306299" y="2165510"/>
            <a:ext cx="1577927" cy="1159021"/>
          </a:xfrm>
          <a:custGeom>
            <a:avLst/>
            <a:gdLst>
              <a:gd name="connsiteX0" fmla="*/ 1577927 w 1577927"/>
              <a:gd name="connsiteY0" fmla="*/ 0 h 1159021"/>
              <a:gd name="connsiteX1" fmla="*/ 1115133 w 1577927"/>
              <a:gd name="connsiteY1" fmla="*/ 981301 h 1159021"/>
              <a:gd name="connsiteX2" fmla="*/ 55775 w 1577927"/>
              <a:gd name="connsiteY2" fmla="*/ 1142818 h 1159021"/>
              <a:gd name="connsiteX3" fmla="*/ 4070 w 1577927"/>
              <a:gd name="connsiteY3" fmla="*/ 1156643 h 1159021"/>
              <a:gd name="connsiteX4" fmla="*/ 0 w 1577927"/>
              <a:gd name="connsiteY4" fmla="*/ 1159021 h 1159021"/>
              <a:gd name="connsiteX5" fmla="*/ 20502 w 1577927"/>
              <a:gd name="connsiteY5" fmla="*/ 1103004 h 1159021"/>
              <a:gd name="connsiteX6" fmla="*/ 1507715 w 1577927"/>
              <a:gd name="connsiteY6" fmla="*/ 3545 h 1159021"/>
              <a:gd name="connsiteX7" fmla="*/ 1577927 w 1577927"/>
              <a:gd name="connsiteY7" fmla="*/ 0 h 115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27" h="1159021">
                <a:moveTo>
                  <a:pt x="1577927" y="0"/>
                </a:moveTo>
                <a:lnTo>
                  <a:pt x="1115133" y="981301"/>
                </a:lnTo>
                <a:lnTo>
                  <a:pt x="55775" y="1142818"/>
                </a:lnTo>
                <a:cubicBezTo>
                  <a:pt x="36077" y="1146135"/>
                  <a:pt x="18842" y="1150744"/>
                  <a:pt x="4070" y="1156643"/>
                </a:cubicBezTo>
                <a:lnTo>
                  <a:pt x="0" y="1159021"/>
                </a:lnTo>
                <a:lnTo>
                  <a:pt x="20502" y="1103004"/>
                </a:lnTo>
                <a:cubicBezTo>
                  <a:pt x="273144" y="505691"/>
                  <a:pt x="836362" y="71725"/>
                  <a:pt x="1507715" y="3545"/>
                </a:cubicBezTo>
                <a:lnTo>
                  <a:pt x="1577927" y="0"/>
                </a:lnTo>
                <a:close/>
              </a:path>
            </a:pathLst>
          </a:cu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8" name="íṡḻíḓê"/>
          <p:cNvSpPr/>
          <p:nvPr/>
        </p:nvSpPr>
        <p:spPr>
          <a:xfrm>
            <a:off x="4184129" y="3462342"/>
            <a:ext cx="880665" cy="1942688"/>
          </a:xfrm>
          <a:custGeom>
            <a:avLst/>
            <a:gdLst>
              <a:gd name="connsiteX0" fmla="*/ 74673 w 880665"/>
              <a:gd name="connsiteY0" fmla="*/ 0 h 1942688"/>
              <a:gd name="connsiteX1" fmla="*/ 112520 w 880665"/>
              <a:gd name="connsiteY1" fmla="*/ 53970 h 1942688"/>
              <a:gd name="connsiteX2" fmla="*/ 880665 w 880665"/>
              <a:gd name="connsiteY2" fmla="*/ 837255 h 1942688"/>
              <a:gd name="connsiteX3" fmla="*/ 699327 w 880665"/>
              <a:gd name="connsiteY3" fmla="*/ 1942688 h 1942688"/>
              <a:gd name="connsiteX4" fmla="*/ 660677 w 880665"/>
              <a:gd name="connsiteY4" fmla="*/ 1913786 h 1942688"/>
              <a:gd name="connsiteX5" fmla="*/ 0 w 880665"/>
              <a:gd name="connsiteY5" fmla="*/ 512850 h 1942688"/>
              <a:gd name="connsiteX6" fmla="*/ 36885 w 880665"/>
              <a:gd name="connsiteY6" fmla="*/ 146962 h 1942688"/>
              <a:gd name="connsiteX7" fmla="*/ 74673 w 880665"/>
              <a:gd name="connsiteY7" fmla="*/ 0 h 194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0665" h="1942688">
                <a:moveTo>
                  <a:pt x="74673" y="0"/>
                </a:moveTo>
                <a:lnTo>
                  <a:pt x="112520" y="53970"/>
                </a:lnTo>
                <a:lnTo>
                  <a:pt x="880665" y="837255"/>
                </a:lnTo>
                <a:lnTo>
                  <a:pt x="699327" y="1942688"/>
                </a:lnTo>
                <a:lnTo>
                  <a:pt x="660677" y="1913786"/>
                </a:lnTo>
                <a:cubicBezTo>
                  <a:pt x="257185" y="1580795"/>
                  <a:pt x="0" y="1076857"/>
                  <a:pt x="0" y="512850"/>
                </a:cubicBezTo>
                <a:cubicBezTo>
                  <a:pt x="0" y="387515"/>
                  <a:pt x="12701" y="265147"/>
                  <a:pt x="36885" y="146962"/>
                </a:cubicBezTo>
                <a:lnTo>
                  <a:pt x="74673" y="0"/>
                </a:lnTo>
                <a:close/>
              </a:path>
            </a:pathLst>
          </a:cu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9" name="ïşḻîḓê"/>
          <p:cNvSpPr/>
          <p:nvPr/>
        </p:nvSpPr>
        <p:spPr>
          <a:xfrm>
            <a:off x="6934481" y="3462526"/>
            <a:ext cx="880668" cy="1942506"/>
          </a:xfrm>
          <a:custGeom>
            <a:avLst/>
            <a:gdLst>
              <a:gd name="connsiteX0" fmla="*/ 806043 w 880668"/>
              <a:gd name="connsiteY0" fmla="*/ 0 h 1942506"/>
              <a:gd name="connsiteX1" fmla="*/ 843783 w 880668"/>
              <a:gd name="connsiteY1" fmla="*/ 146778 h 1942506"/>
              <a:gd name="connsiteX2" fmla="*/ 880668 w 880668"/>
              <a:gd name="connsiteY2" fmla="*/ 512666 h 1942506"/>
              <a:gd name="connsiteX3" fmla="*/ 219991 w 880668"/>
              <a:gd name="connsiteY3" fmla="*/ 1913602 h 1942506"/>
              <a:gd name="connsiteX4" fmla="*/ 181339 w 880668"/>
              <a:gd name="connsiteY4" fmla="*/ 1942506 h 1942506"/>
              <a:gd name="connsiteX5" fmla="*/ 0 w 880668"/>
              <a:gd name="connsiteY5" fmla="*/ 837071 h 1942506"/>
              <a:gd name="connsiteX6" fmla="*/ 766028 w 880668"/>
              <a:gd name="connsiteY6" fmla="*/ 53786 h 1942506"/>
              <a:gd name="connsiteX7" fmla="*/ 806043 w 880668"/>
              <a:gd name="connsiteY7" fmla="*/ 0 h 194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0668" h="1942506">
                <a:moveTo>
                  <a:pt x="806043" y="0"/>
                </a:moveTo>
                <a:lnTo>
                  <a:pt x="843783" y="146778"/>
                </a:lnTo>
                <a:cubicBezTo>
                  <a:pt x="867968" y="264963"/>
                  <a:pt x="880668" y="387331"/>
                  <a:pt x="880668" y="512666"/>
                </a:cubicBezTo>
                <a:cubicBezTo>
                  <a:pt x="880668" y="1076673"/>
                  <a:pt x="623483" y="1580611"/>
                  <a:pt x="219991" y="1913602"/>
                </a:cubicBezTo>
                <a:lnTo>
                  <a:pt x="181339" y="1942506"/>
                </a:lnTo>
                <a:lnTo>
                  <a:pt x="0" y="837071"/>
                </a:lnTo>
                <a:lnTo>
                  <a:pt x="766028" y="53786"/>
                </a:lnTo>
                <a:lnTo>
                  <a:pt x="806043" y="0"/>
                </a:lnTo>
                <a:close/>
              </a:path>
            </a:pathLst>
          </a:cu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0" name="iṥḷiḑè"/>
          <p:cNvSpPr/>
          <p:nvPr/>
        </p:nvSpPr>
        <p:spPr>
          <a:xfrm>
            <a:off x="5062973" y="5012079"/>
            <a:ext cx="1873324" cy="778623"/>
          </a:xfrm>
          <a:custGeom>
            <a:avLst/>
            <a:gdLst>
              <a:gd name="connsiteX0" fmla="*/ 936665 w 1873324"/>
              <a:gd name="connsiteY0" fmla="*/ 0 h 778623"/>
              <a:gd name="connsiteX1" fmla="*/ 1873324 w 1873324"/>
              <a:gd name="connsiteY1" fmla="*/ 516199 h 778623"/>
              <a:gd name="connsiteX2" fmla="*/ 1802046 w 1873324"/>
              <a:gd name="connsiteY2" fmla="*/ 559501 h 778623"/>
              <a:gd name="connsiteX3" fmla="*/ 936666 w 1873324"/>
              <a:gd name="connsiteY3" fmla="*/ 778623 h 778623"/>
              <a:gd name="connsiteX4" fmla="*/ 71286 w 1873324"/>
              <a:gd name="connsiteY4" fmla="*/ 559501 h 778623"/>
              <a:gd name="connsiteX5" fmla="*/ 0 w 1873324"/>
              <a:gd name="connsiteY5" fmla="*/ 516193 h 778623"/>
              <a:gd name="connsiteX6" fmla="*/ 936665 w 1873324"/>
              <a:gd name="connsiteY6" fmla="*/ 0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3324" h="778623">
                <a:moveTo>
                  <a:pt x="936665" y="0"/>
                </a:moveTo>
                <a:lnTo>
                  <a:pt x="1873324" y="516199"/>
                </a:lnTo>
                <a:lnTo>
                  <a:pt x="1802046" y="559501"/>
                </a:lnTo>
                <a:cubicBezTo>
                  <a:pt x="1544800" y="699245"/>
                  <a:pt x="1250003" y="778623"/>
                  <a:pt x="936666" y="778623"/>
                </a:cubicBezTo>
                <a:cubicBezTo>
                  <a:pt x="623329" y="778623"/>
                  <a:pt x="328532" y="699245"/>
                  <a:pt x="71286" y="559501"/>
                </a:cubicBezTo>
                <a:lnTo>
                  <a:pt x="0" y="516193"/>
                </a:lnTo>
                <a:lnTo>
                  <a:pt x="936665" y="0"/>
                </a:lnTo>
                <a:close/>
              </a:path>
            </a:pathLst>
          </a:cu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1" name="iṣḷîďé"/>
          <p:cNvSpPr>
            <a:spLocks noChangeAspect="1"/>
          </p:cNvSpPr>
          <p:nvPr/>
        </p:nvSpPr>
        <p:spPr bwMode="auto">
          <a:xfrm>
            <a:off x="7212118" y="4247262"/>
            <a:ext cx="234614" cy="282996"/>
          </a:xfrm>
          <a:custGeom>
            <a:avLst/>
            <a:gdLst>
              <a:gd name="connsiteX0" fmla="*/ 97409 w 421152"/>
              <a:gd name="connsiteY0" fmla="*/ 433798 h 508000"/>
              <a:gd name="connsiteX1" fmla="*/ 80219 w 421152"/>
              <a:gd name="connsiteY1" fmla="*/ 450922 h 508000"/>
              <a:gd name="connsiteX2" fmla="*/ 97409 w 421152"/>
              <a:gd name="connsiteY2" fmla="*/ 465191 h 508000"/>
              <a:gd name="connsiteX3" fmla="*/ 312283 w 421152"/>
              <a:gd name="connsiteY3" fmla="*/ 465191 h 508000"/>
              <a:gd name="connsiteX4" fmla="*/ 326608 w 421152"/>
              <a:gd name="connsiteY4" fmla="*/ 450922 h 508000"/>
              <a:gd name="connsiteX5" fmla="*/ 312283 w 421152"/>
              <a:gd name="connsiteY5" fmla="*/ 433798 h 508000"/>
              <a:gd name="connsiteX6" fmla="*/ 97409 w 421152"/>
              <a:gd name="connsiteY6" fmla="*/ 433798 h 508000"/>
              <a:gd name="connsiteX7" fmla="*/ 51570 w 421152"/>
              <a:gd name="connsiteY7" fmla="*/ 333910 h 508000"/>
              <a:gd name="connsiteX8" fmla="*/ 25785 w 421152"/>
              <a:gd name="connsiteY8" fmla="*/ 362450 h 508000"/>
              <a:gd name="connsiteX9" fmla="*/ 25785 w 421152"/>
              <a:gd name="connsiteY9" fmla="*/ 419528 h 508000"/>
              <a:gd name="connsiteX10" fmla="*/ 42975 w 421152"/>
              <a:gd name="connsiteY10" fmla="*/ 419528 h 508000"/>
              <a:gd name="connsiteX11" fmla="*/ 42975 w 421152"/>
              <a:gd name="connsiteY11" fmla="*/ 396697 h 508000"/>
              <a:gd name="connsiteX12" fmla="*/ 68760 w 421152"/>
              <a:gd name="connsiteY12" fmla="*/ 371011 h 508000"/>
              <a:gd name="connsiteX13" fmla="*/ 352393 w 421152"/>
              <a:gd name="connsiteY13" fmla="*/ 371011 h 508000"/>
              <a:gd name="connsiteX14" fmla="*/ 375312 w 421152"/>
              <a:gd name="connsiteY14" fmla="*/ 396697 h 508000"/>
              <a:gd name="connsiteX15" fmla="*/ 375312 w 421152"/>
              <a:gd name="connsiteY15" fmla="*/ 419528 h 508000"/>
              <a:gd name="connsiteX16" fmla="*/ 383907 w 421152"/>
              <a:gd name="connsiteY16" fmla="*/ 419528 h 508000"/>
              <a:gd name="connsiteX17" fmla="*/ 395367 w 421152"/>
              <a:gd name="connsiteY17" fmla="*/ 388135 h 508000"/>
              <a:gd name="connsiteX18" fmla="*/ 395367 w 421152"/>
              <a:gd name="connsiteY18" fmla="*/ 362450 h 508000"/>
              <a:gd name="connsiteX19" fmla="*/ 369582 w 421152"/>
              <a:gd name="connsiteY19" fmla="*/ 333910 h 508000"/>
              <a:gd name="connsiteX20" fmla="*/ 51570 w 421152"/>
              <a:gd name="connsiteY20" fmla="*/ 333910 h 508000"/>
              <a:gd name="connsiteX21" fmla="*/ 108332 w 421152"/>
              <a:gd name="connsiteY21" fmla="*/ 133246 h 508000"/>
              <a:gd name="connsiteX22" fmla="*/ 323527 w 421152"/>
              <a:gd name="connsiteY22" fmla="*/ 133246 h 508000"/>
              <a:gd name="connsiteX23" fmla="*/ 337873 w 421152"/>
              <a:gd name="connsiteY23" fmla="*/ 147523 h 508000"/>
              <a:gd name="connsiteX24" fmla="*/ 323527 w 421152"/>
              <a:gd name="connsiteY24" fmla="*/ 161799 h 508000"/>
              <a:gd name="connsiteX25" fmla="*/ 108332 w 421152"/>
              <a:gd name="connsiteY25" fmla="*/ 161799 h 508000"/>
              <a:gd name="connsiteX26" fmla="*/ 93986 w 421152"/>
              <a:gd name="connsiteY26" fmla="*/ 147523 h 508000"/>
              <a:gd name="connsiteX27" fmla="*/ 108332 w 421152"/>
              <a:gd name="connsiteY27" fmla="*/ 133246 h 508000"/>
              <a:gd name="connsiteX28" fmla="*/ 68760 w 421152"/>
              <a:gd name="connsiteY28" fmla="*/ 79910 h 508000"/>
              <a:gd name="connsiteX29" fmla="*/ 40110 w 421152"/>
              <a:gd name="connsiteY29" fmla="*/ 108450 h 508000"/>
              <a:gd name="connsiteX30" fmla="*/ 40110 w 421152"/>
              <a:gd name="connsiteY30" fmla="*/ 205483 h 508000"/>
              <a:gd name="connsiteX31" fmla="*/ 68760 w 421152"/>
              <a:gd name="connsiteY31" fmla="*/ 236877 h 508000"/>
              <a:gd name="connsiteX32" fmla="*/ 346663 w 421152"/>
              <a:gd name="connsiteY32" fmla="*/ 236877 h 508000"/>
              <a:gd name="connsiteX33" fmla="*/ 378177 w 421152"/>
              <a:gd name="connsiteY33" fmla="*/ 205483 h 508000"/>
              <a:gd name="connsiteX34" fmla="*/ 378177 w 421152"/>
              <a:gd name="connsiteY34" fmla="*/ 108450 h 508000"/>
              <a:gd name="connsiteX35" fmla="*/ 346663 w 421152"/>
              <a:gd name="connsiteY35" fmla="*/ 79910 h 508000"/>
              <a:gd name="connsiteX36" fmla="*/ 68760 w 421152"/>
              <a:gd name="connsiteY36" fmla="*/ 79910 h 508000"/>
              <a:gd name="connsiteX37" fmla="*/ 83084 w 421152"/>
              <a:gd name="connsiteY37" fmla="*/ 0 h 508000"/>
              <a:gd name="connsiteX38" fmla="*/ 332338 w 421152"/>
              <a:gd name="connsiteY38" fmla="*/ 0 h 508000"/>
              <a:gd name="connsiteX39" fmla="*/ 386772 w 421152"/>
              <a:gd name="connsiteY39" fmla="*/ 19978 h 508000"/>
              <a:gd name="connsiteX40" fmla="*/ 398232 w 421152"/>
              <a:gd name="connsiteY40" fmla="*/ 28540 h 508000"/>
              <a:gd name="connsiteX41" fmla="*/ 421152 w 421152"/>
              <a:gd name="connsiteY41" fmla="*/ 77056 h 508000"/>
              <a:gd name="connsiteX42" fmla="*/ 421152 w 421152"/>
              <a:gd name="connsiteY42" fmla="*/ 413820 h 508000"/>
              <a:gd name="connsiteX43" fmla="*/ 398232 w 421152"/>
              <a:gd name="connsiteY43" fmla="*/ 442360 h 508000"/>
              <a:gd name="connsiteX44" fmla="*/ 375312 w 421152"/>
              <a:gd name="connsiteY44" fmla="*/ 442360 h 508000"/>
              <a:gd name="connsiteX45" fmla="*/ 375312 w 421152"/>
              <a:gd name="connsiteY45" fmla="*/ 476607 h 508000"/>
              <a:gd name="connsiteX46" fmla="*/ 343798 w 421152"/>
              <a:gd name="connsiteY46" fmla="*/ 508000 h 508000"/>
              <a:gd name="connsiteX47" fmla="*/ 71625 w 421152"/>
              <a:gd name="connsiteY47" fmla="*/ 508000 h 508000"/>
              <a:gd name="connsiteX48" fmla="*/ 42975 w 421152"/>
              <a:gd name="connsiteY48" fmla="*/ 476607 h 508000"/>
              <a:gd name="connsiteX49" fmla="*/ 42975 w 421152"/>
              <a:gd name="connsiteY49" fmla="*/ 442360 h 508000"/>
              <a:gd name="connsiteX50" fmla="*/ 20055 w 421152"/>
              <a:gd name="connsiteY50" fmla="*/ 442360 h 508000"/>
              <a:gd name="connsiteX51" fmla="*/ 0 w 421152"/>
              <a:gd name="connsiteY51" fmla="*/ 413820 h 508000"/>
              <a:gd name="connsiteX52" fmla="*/ 0 w 421152"/>
              <a:gd name="connsiteY52" fmla="*/ 77056 h 508000"/>
              <a:gd name="connsiteX53" fmla="*/ 22920 w 421152"/>
              <a:gd name="connsiteY53" fmla="*/ 25686 h 508000"/>
              <a:gd name="connsiteX54" fmla="*/ 28650 w 421152"/>
              <a:gd name="connsiteY54" fmla="*/ 19978 h 508000"/>
              <a:gd name="connsiteX55" fmla="*/ 83084 w 421152"/>
              <a:gd name="connsiteY55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21152" h="508000">
                <a:moveTo>
                  <a:pt x="97409" y="433798"/>
                </a:moveTo>
                <a:cubicBezTo>
                  <a:pt x="88814" y="433798"/>
                  <a:pt x="80219" y="442360"/>
                  <a:pt x="80219" y="450922"/>
                </a:cubicBezTo>
                <a:cubicBezTo>
                  <a:pt x="80219" y="459483"/>
                  <a:pt x="88814" y="465191"/>
                  <a:pt x="97409" y="465191"/>
                </a:cubicBezTo>
                <a:cubicBezTo>
                  <a:pt x="97409" y="465191"/>
                  <a:pt x="97409" y="465191"/>
                  <a:pt x="312283" y="465191"/>
                </a:cubicBezTo>
                <a:cubicBezTo>
                  <a:pt x="320878" y="465191"/>
                  <a:pt x="326608" y="459483"/>
                  <a:pt x="326608" y="450922"/>
                </a:cubicBezTo>
                <a:cubicBezTo>
                  <a:pt x="326608" y="442360"/>
                  <a:pt x="320878" y="433798"/>
                  <a:pt x="312283" y="433798"/>
                </a:cubicBezTo>
                <a:cubicBezTo>
                  <a:pt x="312283" y="433798"/>
                  <a:pt x="312283" y="433798"/>
                  <a:pt x="97409" y="433798"/>
                </a:cubicBezTo>
                <a:close/>
                <a:moveTo>
                  <a:pt x="51570" y="333910"/>
                </a:moveTo>
                <a:cubicBezTo>
                  <a:pt x="37245" y="333910"/>
                  <a:pt x="25785" y="348180"/>
                  <a:pt x="25785" y="362450"/>
                </a:cubicBezTo>
                <a:cubicBezTo>
                  <a:pt x="25785" y="362450"/>
                  <a:pt x="25785" y="362450"/>
                  <a:pt x="25785" y="419528"/>
                </a:cubicBezTo>
                <a:cubicBezTo>
                  <a:pt x="25785" y="419528"/>
                  <a:pt x="25785" y="419528"/>
                  <a:pt x="42975" y="419528"/>
                </a:cubicBezTo>
                <a:cubicBezTo>
                  <a:pt x="42975" y="419528"/>
                  <a:pt x="42975" y="419528"/>
                  <a:pt x="42975" y="396697"/>
                </a:cubicBezTo>
                <a:cubicBezTo>
                  <a:pt x="42975" y="382427"/>
                  <a:pt x="54435" y="371011"/>
                  <a:pt x="68760" y="371011"/>
                </a:cubicBezTo>
                <a:cubicBezTo>
                  <a:pt x="68760" y="371011"/>
                  <a:pt x="68760" y="371011"/>
                  <a:pt x="352393" y="371011"/>
                </a:cubicBezTo>
                <a:cubicBezTo>
                  <a:pt x="363852" y="371011"/>
                  <a:pt x="375312" y="382427"/>
                  <a:pt x="375312" y="396697"/>
                </a:cubicBezTo>
                <a:cubicBezTo>
                  <a:pt x="375312" y="396697"/>
                  <a:pt x="375312" y="396697"/>
                  <a:pt x="375312" y="419528"/>
                </a:cubicBezTo>
                <a:cubicBezTo>
                  <a:pt x="375312" y="419528"/>
                  <a:pt x="375312" y="419528"/>
                  <a:pt x="383907" y="419528"/>
                </a:cubicBezTo>
                <a:cubicBezTo>
                  <a:pt x="389637" y="419528"/>
                  <a:pt x="395367" y="405259"/>
                  <a:pt x="395367" y="388135"/>
                </a:cubicBezTo>
                <a:lnTo>
                  <a:pt x="395367" y="362450"/>
                </a:lnTo>
                <a:cubicBezTo>
                  <a:pt x="395367" y="348180"/>
                  <a:pt x="383907" y="333910"/>
                  <a:pt x="369582" y="333910"/>
                </a:cubicBezTo>
                <a:cubicBezTo>
                  <a:pt x="369582" y="333910"/>
                  <a:pt x="369582" y="333910"/>
                  <a:pt x="51570" y="333910"/>
                </a:cubicBezTo>
                <a:close/>
                <a:moveTo>
                  <a:pt x="108332" y="133246"/>
                </a:moveTo>
                <a:cubicBezTo>
                  <a:pt x="108332" y="133246"/>
                  <a:pt x="108332" y="133246"/>
                  <a:pt x="323527" y="133246"/>
                </a:cubicBezTo>
                <a:cubicBezTo>
                  <a:pt x="332135" y="133246"/>
                  <a:pt x="337873" y="138957"/>
                  <a:pt x="337873" y="147523"/>
                </a:cubicBezTo>
                <a:cubicBezTo>
                  <a:pt x="337873" y="156089"/>
                  <a:pt x="332135" y="161799"/>
                  <a:pt x="323527" y="161799"/>
                </a:cubicBezTo>
                <a:cubicBezTo>
                  <a:pt x="323527" y="161799"/>
                  <a:pt x="323527" y="161799"/>
                  <a:pt x="108332" y="161799"/>
                </a:cubicBezTo>
                <a:cubicBezTo>
                  <a:pt x="99725" y="161799"/>
                  <a:pt x="93986" y="156089"/>
                  <a:pt x="93986" y="147523"/>
                </a:cubicBezTo>
                <a:cubicBezTo>
                  <a:pt x="93986" y="138957"/>
                  <a:pt x="99725" y="133246"/>
                  <a:pt x="108332" y="133246"/>
                </a:cubicBezTo>
                <a:close/>
                <a:moveTo>
                  <a:pt x="68760" y="79910"/>
                </a:moveTo>
                <a:cubicBezTo>
                  <a:pt x="51570" y="79910"/>
                  <a:pt x="40110" y="91326"/>
                  <a:pt x="40110" y="108450"/>
                </a:cubicBezTo>
                <a:lnTo>
                  <a:pt x="40110" y="205483"/>
                </a:lnTo>
                <a:cubicBezTo>
                  <a:pt x="40110" y="222607"/>
                  <a:pt x="51570" y="236877"/>
                  <a:pt x="68760" y="236877"/>
                </a:cubicBezTo>
                <a:cubicBezTo>
                  <a:pt x="68760" y="236877"/>
                  <a:pt x="68760" y="236877"/>
                  <a:pt x="346663" y="236877"/>
                </a:cubicBezTo>
                <a:cubicBezTo>
                  <a:pt x="363852" y="236877"/>
                  <a:pt x="378177" y="222607"/>
                  <a:pt x="378177" y="205483"/>
                </a:cubicBezTo>
                <a:cubicBezTo>
                  <a:pt x="378177" y="205483"/>
                  <a:pt x="378177" y="205483"/>
                  <a:pt x="378177" y="108450"/>
                </a:cubicBezTo>
                <a:cubicBezTo>
                  <a:pt x="378177" y="91326"/>
                  <a:pt x="363852" y="79910"/>
                  <a:pt x="346663" y="79910"/>
                </a:cubicBezTo>
                <a:cubicBezTo>
                  <a:pt x="346663" y="79910"/>
                  <a:pt x="346663" y="79910"/>
                  <a:pt x="68760" y="79910"/>
                </a:cubicBezTo>
                <a:close/>
                <a:moveTo>
                  <a:pt x="83084" y="0"/>
                </a:moveTo>
                <a:cubicBezTo>
                  <a:pt x="83084" y="0"/>
                  <a:pt x="83084" y="0"/>
                  <a:pt x="332338" y="0"/>
                </a:cubicBezTo>
                <a:cubicBezTo>
                  <a:pt x="349528" y="0"/>
                  <a:pt x="375312" y="8562"/>
                  <a:pt x="386772" y="19978"/>
                </a:cubicBezTo>
                <a:cubicBezTo>
                  <a:pt x="386772" y="19978"/>
                  <a:pt x="386772" y="19978"/>
                  <a:pt x="398232" y="28540"/>
                </a:cubicBezTo>
                <a:cubicBezTo>
                  <a:pt x="409692" y="39955"/>
                  <a:pt x="421152" y="59933"/>
                  <a:pt x="421152" y="77056"/>
                </a:cubicBezTo>
                <a:cubicBezTo>
                  <a:pt x="421152" y="77056"/>
                  <a:pt x="421152" y="77056"/>
                  <a:pt x="421152" y="413820"/>
                </a:cubicBezTo>
                <a:cubicBezTo>
                  <a:pt x="421152" y="428090"/>
                  <a:pt x="409692" y="442360"/>
                  <a:pt x="398232" y="442360"/>
                </a:cubicBezTo>
                <a:cubicBezTo>
                  <a:pt x="398232" y="442360"/>
                  <a:pt x="398232" y="442360"/>
                  <a:pt x="375312" y="442360"/>
                </a:cubicBezTo>
                <a:cubicBezTo>
                  <a:pt x="375312" y="442360"/>
                  <a:pt x="375312" y="442360"/>
                  <a:pt x="375312" y="476607"/>
                </a:cubicBezTo>
                <a:cubicBezTo>
                  <a:pt x="375312" y="493731"/>
                  <a:pt x="360987" y="508000"/>
                  <a:pt x="343798" y="508000"/>
                </a:cubicBezTo>
                <a:cubicBezTo>
                  <a:pt x="343798" y="508000"/>
                  <a:pt x="343798" y="508000"/>
                  <a:pt x="71625" y="508000"/>
                </a:cubicBezTo>
                <a:cubicBezTo>
                  <a:pt x="54435" y="508000"/>
                  <a:pt x="42975" y="493731"/>
                  <a:pt x="42975" y="476607"/>
                </a:cubicBezTo>
                <a:cubicBezTo>
                  <a:pt x="42975" y="476607"/>
                  <a:pt x="42975" y="476607"/>
                  <a:pt x="42975" y="442360"/>
                </a:cubicBezTo>
                <a:cubicBezTo>
                  <a:pt x="42975" y="442360"/>
                  <a:pt x="42975" y="442360"/>
                  <a:pt x="20055" y="442360"/>
                </a:cubicBezTo>
                <a:cubicBezTo>
                  <a:pt x="8595" y="442360"/>
                  <a:pt x="0" y="428090"/>
                  <a:pt x="0" y="413820"/>
                </a:cubicBezTo>
                <a:cubicBezTo>
                  <a:pt x="0" y="413820"/>
                  <a:pt x="0" y="413820"/>
                  <a:pt x="0" y="77056"/>
                </a:cubicBezTo>
                <a:cubicBezTo>
                  <a:pt x="0" y="59933"/>
                  <a:pt x="11460" y="37101"/>
                  <a:pt x="22920" y="25686"/>
                </a:cubicBezTo>
                <a:cubicBezTo>
                  <a:pt x="22920" y="25686"/>
                  <a:pt x="22920" y="25686"/>
                  <a:pt x="28650" y="19978"/>
                </a:cubicBezTo>
                <a:cubicBezTo>
                  <a:pt x="42975" y="8562"/>
                  <a:pt x="65895" y="0"/>
                  <a:pt x="830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2" name="î$ḻiďê"/>
          <p:cNvSpPr>
            <a:spLocks noChangeAspect="1"/>
          </p:cNvSpPr>
          <p:nvPr/>
        </p:nvSpPr>
        <p:spPr bwMode="auto">
          <a:xfrm>
            <a:off x="6651485" y="2675196"/>
            <a:ext cx="282996" cy="282212"/>
          </a:xfrm>
          <a:custGeom>
            <a:avLst/>
            <a:gdLst>
              <a:gd name="connsiteX0" fmla="*/ 84666 w 508000"/>
              <a:gd name="connsiteY0" fmla="*/ 303955 h 506592"/>
              <a:gd name="connsiteX1" fmla="*/ 233680 w 508000"/>
              <a:gd name="connsiteY1" fmla="*/ 428915 h 506592"/>
              <a:gd name="connsiteX2" fmla="*/ 233680 w 508000"/>
              <a:gd name="connsiteY2" fmla="*/ 408651 h 506592"/>
              <a:gd name="connsiteX3" fmla="*/ 254000 w 508000"/>
              <a:gd name="connsiteY3" fmla="*/ 391765 h 506592"/>
              <a:gd name="connsiteX4" fmla="*/ 274320 w 508000"/>
              <a:gd name="connsiteY4" fmla="*/ 408651 h 506592"/>
              <a:gd name="connsiteX5" fmla="*/ 274320 w 508000"/>
              <a:gd name="connsiteY5" fmla="*/ 428915 h 506592"/>
              <a:gd name="connsiteX6" fmla="*/ 423334 w 508000"/>
              <a:gd name="connsiteY6" fmla="*/ 303955 h 506592"/>
              <a:gd name="connsiteX7" fmla="*/ 254000 w 508000"/>
              <a:gd name="connsiteY7" fmla="*/ 371501 h 506592"/>
              <a:gd name="connsiteX8" fmla="*/ 84666 w 508000"/>
              <a:gd name="connsiteY8" fmla="*/ 303955 h 506592"/>
              <a:gd name="connsiteX9" fmla="*/ 362374 w 508000"/>
              <a:gd name="connsiteY9" fmla="*/ 209392 h 506592"/>
              <a:gd name="connsiteX10" fmla="*/ 372534 w 508000"/>
              <a:gd name="connsiteY10" fmla="*/ 253296 h 506592"/>
              <a:gd name="connsiteX11" fmla="*/ 362374 w 508000"/>
              <a:gd name="connsiteY11" fmla="*/ 297201 h 506592"/>
              <a:gd name="connsiteX12" fmla="*/ 423334 w 508000"/>
              <a:gd name="connsiteY12" fmla="*/ 253296 h 506592"/>
              <a:gd name="connsiteX13" fmla="*/ 362374 w 508000"/>
              <a:gd name="connsiteY13" fmla="*/ 209392 h 506592"/>
              <a:gd name="connsiteX14" fmla="*/ 145626 w 508000"/>
              <a:gd name="connsiteY14" fmla="*/ 209392 h 506592"/>
              <a:gd name="connsiteX15" fmla="*/ 88053 w 508000"/>
              <a:gd name="connsiteY15" fmla="*/ 253296 h 506592"/>
              <a:gd name="connsiteX16" fmla="*/ 145626 w 508000"/>
              <a:gd name="connsiteY16" fmla="*/ 297201 h 506592"/>
              <a:gd name="connsiteX17" fmla="*/ 138853 w 508000"/>
              <a:gd name="connsiteY17" fmla="*/ 253296 h 506592"/>
              <a:gd name="connsiteX18" fmla="*/ 145626 w 508000"/>
              <a:gd name="connsiteY18" fmla="*/ 209392 h 506592"/>
              <a:gd name="connsiteX19" fmla="*/ 254413 w 508000"/>
              <a:gd name="connsiteY19" fmla="*/ 205451 h 506592"/>
              <a:gd name="connsiteX20" fmla="*/ 305363 w 508000"/>
              <a:gd name="connsiteY20" fmla="*/ 253005 h 506592"/>
              <a:gd name="connsiteX21" fmla="*/ 254413 w 508000"/>
              <a:gd name="connsiteY21" fmla="*/ 303955 h 506592"/>
              <a:gd name="connsiteX22" fmla="*/ 206859 w 508000"/>
              <a:gd name="connsiteY22" fmla="*/ 253005 h 506592"/>
              <a:gd name="connsiteX23" fmla="*/ 254413 w 508000"/>
              <a:gd name="connsiteY23" fmla="*/ 205451 h 506592"/>
              <a:gd name="connsiteX24" fmla="*/ 254000 w 508000"/>
              <a:gd name="connsiteY24" fmla="*/ 175618 h 506592"/>
              <a:gd name="connsiteX25" fmla="*/ 176106 w 508000"/>
              <a:gd name="connsiteY25" fmla="*/ 253296 h 506592"/>
              <a:gd name="connsiteX26" fmla="*/ 254000 w 508000"/>
              <a:gd name="connsiteY26" fmla="*/ 330974 h 506592"/>
              <a:gd name="connsiteX27" fmla="*/ 331894 w 508000"/>
              <a:gd name="connsiteY27" fmla="*/ 253296 h 506592"/>
              <a:gd name="connsiteX28" fmla="*/ 254000 w 508000"/>
              <a:gd name="connsiteY28" fmla="*/ 175618 h 506592"/>
              <a:gd name="connsiteX29" fmla="*/ 233680 w 508000"/>
              <a:gd name="connsiteY29" fmla="*/ 77677 h 506592"/>
              <a:gd name="connsiteX30" fmla="*/ 84666 w 508000"/>
              <a:gd name="connsiteY30" fmla="*/ 202637 h 506592"/>
              <a:gd name="connsiteX31" fmla="*/ 254000 w 508000"/>
              <a:gd name="connsiteY31" fmla="*/ 138468 h 506592"/>
              <a:gd name="connsiteX32" fmla="*/ 423334 w 508000"/>
              <a:gd name="connsiteY32" fmla="*/ 202637 h 506592"/>
              <a:gd name="connsiteX33" fmla="*/ 274320 w 508000"/>
              <a:gd name="connsiteY33" fmla="*/ 77677 h 506592"/>
              <a:gd name="connsiteX34" fmla="*/ 274320 w 508000"/>
              <a:gd name="connsiteY34" fmla="*/ 97941 h 506592"/>
              <a:gd name="connsiteX35" fmla="*/ 254000 w 508000"/>
              <a:gd name="connsiteY35" fmla="*/ 118205 h 506592"/>
              <a:gd name="connsiteX36" fmla="*/ 233680 w 508000"/>
              <a:gd name="connsiteY36" fmla="*/ 97941 h 506592"/>
              <a:gd name="connsiteX37" fmla="*/ 233680 w 508000"/>
              <a:gd name="connsiteY37" fmla="*/ 77677 h 506592"/>
              <a:gd name="connsiteX38" fmla="*/ 254000 w 508000"/>
              <a:gd name="connsiteY38" fmla="*/ 0 h 506592"/>
              <a:gd name="connsiteX39" fmla="*/ 274320 w 508000"/>
              <a:gd name="connsiteY39" fmla="*/ 20264 h 506592"/>
              <a:gd name="connsiteX40" fmla="*/ 274320 w 508000"/>
              <a:gd name="connsiteY40" fmla="*/ 40527 h 506592"/>
              <a:gd name="connsiteX41" fmla="*/ 470747 w 508000"/>
              <a:gd name="connsiteY41" fmla="*/ 233033 h 506592"/>
              <a:gd name="connsiteX42" fmla="*/ 491067 w 508000"/>
              <a:gd name="connsiteY42" fmla="*/ 233033 h 506592"/>
              <a:gd name="connsiteX43" fmla="*/ 508000 w 508000"/>
              <a:gd name="connsiteY43" fmla="*/ 253296 h 506592"/>
              <a:gd name="connsiteX44" fmla="*/ 491067 w 508000"/>
              <a:gd name="connsiteY44" fmla="*/ 273560 h 506592"/>
              <a:gd name="connsiteX45" fmla="*/ 470747 w 508000"/>
              <a:gd name="connsiteY45" fmla="*/ 273560 h 506592"/>
              <a:gd name="connsiteX46" fmla="*/ 274320 w 508000"/>
              <a:gd name="connsiteY46" fmla="*/ 469442 h 506592"/>
              <a:gd name="connsiteX47" fmla="*/ 274320 w 508000"/>
              <a:gd name="connsiteY47" fmla="*/ 489706 h 506592"/>
              <a:gd name="connsiteX48" fmla="*/ 254000 w 508000"/>
              <a:gd name="connsiteY48" fmla="*/ 506592 h 506592"/>
              <a:gd name="connsiteX49" fmla="*/ 233680 w 508000"/>
              <a:gd name="connsiteY49" fmla="*/ 489706 h 506592"/>
              <a:gd name="connsiteX50" fmla="*/ 233680 w 508000"/>
              <a:gd name="connsiteY50" fmla="*/ 469442 h 506592"/>
              <a:gd name="connsiteX51" fmla="*/ 40640 w 508000"/>
              <a:gd name="connsiteY51" fmla="*/ 273560 h 506592"/>
              <a:gd name="connsiteX52" fmla="*/ 20320 w 508000"/>
              <a:gd name="connsiteY52" fmla="*/ 273560 h 506592"/>
              <a:gd name="connsiteX53" fmla="*/ 0 w 508000"/>
              <a:gd name="connsiteY53" fmla="*/ 253296 h 506592"/>
              <a:gd name="connsiteX54" fmla="*/ 20320 w 508000"/>
              <a:gd name="connsiteY54" fmla="*/ 233033 h 506592"/>
              <a:gd name="connsiteX55" fmla="*/ 40640 w 508000"/>
              <a:gd name="connsiteY55" fmla="*/ 233033 h 506592"/>
              <a:gd name="connsiteX56" fmla="*/ 233680 w 508000"/>
              <a:gd name="connsiteY56" fmla="*/ 40527 h 506592"/>
              <a:gd name="connsiteX57" fmla="*/ 233680 w 508000"/>
              <a:gd name="connsiteY57" fmla="*/ 20264 h 506592"/>
              <a:gd name="connsiteX58" fmla="*/ 254000 w 508000"/>
              <a:gd name="connsiteY58" fmla="*/ 0 h 50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000" h="506592">
                <a:moveTo>
                  <a:pt x="84666" y="303955"/>
                </a:moveTo>
                <a:cubicBezTo>
                  <a:pt x="104986" y="371501"/>
                  <a:pt x="165946" y="422160"/>
                  <a:pt x="233680" y="428915"/>
                </a:cubicBezTo>
                <a:cubicBezTo>
                  <a:pt x="233680" y="428915"/>
                  <a:pt x="233680" y="428915"/>
                  <a:pt x="233680" y="408651"/>
                </a:cubicBezTo>
                <a:cubicBezTo>
                  <a:pt x="233680" y="398519"/>
                  <a:pt x="243840" y="391765"/>
                  <a:pt x="254000" y="391765"/>
                </a:cubicBezTo>
                <a:cubicBezTo>
                  <a:pt x="264160" y="391765"/>
                  <a:pt x="274320" y="398519"/>
                  <a:pt x="274320" y="408651"/>
                </a:cubicBezTo>
                <a:cubicBezTo>
                  <a:pt x="274320" y="408651"/>
                  <a:pt x="274320" y="408651"/>
                  <a:pt x="274320" y="428915"/>
                </a:cubicBezTo>
                <a:cubicBezTo>
                  <a:pt x="345440" y="422160"/>
                  <a:pt x="403014" y="371501"/>
                  <a:pt x="423334" y="303955"/>
                </a:cubicBezTo>
                <a:cubicBezTo>
                  <a:pt x="386080" y="334351"/>
                  <a:pt x="325120" y="371501"/>
                  <a:pt x="254000" y="371501"/>
                </a:cubicBezTo>
                <a:cubicBezTo>
                  <a:pt x="186266" y="371501"/>
                  <a:pt x="125306" y="334351"/>
                  <a:pt x="84666" y="303955"/>
                </a:cubicBezTo>
                <a:close/>
                <a:moveTo>
                  <a:pt x="362374" y="209392"/>
                </a:moveTo>
                <a:cubicBezTo>
                  <a:pt x="369147" y="222901"/>
                  <a:pt x="372534" y="239787"/>
                  <a:pt x="372534" y="253296"/>
                </a:cubicBezTo>
                <a:cubicBezTo>
                  <a:pt x="372534" y="270183"/>
                  <a:pt x="369147" y="283692"/>
                  <a:pt x="362374" y="297201"/>
                </a:cubicBezTo>
                <a:cubicBezTo>
                  <a:pt x="389467" y="283692"/>
                  <a:pt x="409787" y="266805"/>
                  <a:pt x="423334" y="253296"/>
                </a:cubicBezTo>
                <a:cubicBezTo>
                  <a:pt x="409787" y="243164"/>
                  <a:pt x="389467" y="226278"/>
                  <a:pt x="362374" y="209392"/>
                </a:cubicBezTo>
                <a:close/>
                <a:moveTo>
                  <a:pt x="145626" y="209392"/>
                </a:moveTo>
                <a:cubicBezTo>
                  <a:pt x="118533" y="226278"/>
                  <a:pt x="98213" y="243164"/>
                  <a:pt x="88053" y="253296"/>
                </a:cubicBezTo>
                <a:cubicBezTo>
                  <a:pt x="98213" y="266805"/>
                  <a:pt x="118533" y="283692"/>
                  <a:pt x="145626" y="297201"/>
                </a:cubicBezTo>
                <a:cubicBezTo>
                  <a:pt x="138853" y="283692"/>
                  <a:pt x="138853" y="270183"/>
                  <a:pt x="138853" y="253296"/>
                </a:cubicBezTo>
                <a:cubicBezTo>
                  <a:pt x="138853" y="239787"/>
                  <a:pt x="138853" y="222901"/>
                  <a:pt x="145626" y="209392"/>
                </a:cubicBezTo>
                <a:close/>
                <a:moveTo>
                  <a:pt x="254413" y="205451"/>
                </a:moveTo>
                <a:cubicBezTo>
                  <a:pt x="281586" y="205451"/>
                  <a:pt x="305363" y="225831"/>
                  <a:pt x="305363" y="253005"/>
                </a:cubicBezTo>
                <a:cubicBezTo>
                  <a:pt x="305363" y="280178"/>
                  <a:pt x="281586" y="303955"/>
                  <a:pt x="254413" y="303955"/>
                </a:cubicBezTo>
                <a:cubicBezTo>
                  <a:pt x="227239" y="303955"/>
                  <a:pt x="206859" y="280178"/>
                  <a:pt x="206859" y="253005"/>
                </a:cubicBezTo>
                <a:cubicBezTo>
                  <a:pt x="206859" y="225831"/>
                  <a:pt x="227239" y="205451"/>
                  <a:pt x="254413" y="205451"/>
                </a:cubicBezTo>
                <a:close/>
                <a:moveTo>
                  <a:pt x="254000" y="175618"/>
                </a:moveTo>
                <a:cubicBezTo>
                  <a:pt x="209974" y="175618"/>
                  <a:pt x="176106" y="209392"/>
                  <a:pt x="176106" y="253296"/>
                </a:cubicBezTo>
                <a:cubicBezTo>
                  <a:pt x="176106" y="297201"/>
                  <a:pt x="209974" y="330974"/>
                  <a:pt x="254000" y="330974"/>
                </a:cubicBezTo>
                <a:cubicBezTo>
                  <a:pt x="298027" y="330974"/>
                  <a:pt x="331894" y="297201"/>
                  <a:pt x="331894" y="253296"/>
                </a:cubicBezTo>
                <a:cubicBezTo>
                  <a:pt x="331894" y="209392"/>
                  <a:pt x="298027" y="175618"/>
                  <a:pt x="254000" y="175618"/>
                </a:cubicBezTo>
                <a:close/>
                <a:moveTo>
                  <a:pt x="233680" y="77677"/>
                </a:moveTo>
                <a:cubicBezTo>
                  <a:pt x="165946" y="87809"/>
                  <a:pt x="104986" y="138468"/>
                  <a:pt x="84666" y="202637"/>
                </a:cubicBezTo>
                <a:cubicBezTo>
                  <a:pt x="125306" y="172241"/>
                  <a:pt x="186266" y="138468"/>
                  <a:pt x="254000" y="138468"/>
                </a:cubicBezTo>
                <a:cubicBezTo>
                  <a:pt x="325120" y="138468"/>
                  <a:pt x="386080" y="172241"/>
                  <a:pt x="423334" y="202637"/>
                </a:cubicBezTo>
                <a:cubicBezTo>
                  <a:pt x="403014" y="138468"/>
                  <a:pt x="345440" y="87809"/>
                  <a:pt x="274320" y="77677"/>
                </a:cubicBezTo>
                <a:cubicBezTo>
                  <a:pt x="274320" y="77677"/>
                  <a:pt x="274320" y="77677"/>
                  <a:pt x="274320" y="97941"/>
                </a:cubicBezTo>
                <a:cubicBezTo>
                  <a:pt x="274320" y="108073"/>
                  <a:pt x="264160" y="118205"/>
                  <a:pt x="254000" y="118205"/>
                </a:cubicBezTo>
                <a:cubicBezTo>
                  <a:pt x="243840" y="118205"/>
                  <a:pt x="233680" y="108073"/>
                  <a:pt x="233680" y="97941"/>
                </a:cubicBezTo>
                <a:cubicBezTo>
                  <a:pt x="233680" y="97941"/>
                  <a:pt x="233680" y="97941"/>
                  <a:pt x="233680" y="77677"/>
                </a:cubicBezTo>
                <a:close/>
                <a:moveTo>
                  <a:pt x="254000" y="0"/>
                </a:moveTo>
                <a:cubicBezTo>
                  <a:pt x="264160" y="0"/>
                  <a:pt x="274320" y="10132"/>
                  <a:pt x="274320" y="20264"/>
                </a:cubicBezTo>
                <a:cubicBezTo>
                  <a:pt x="274320" y="20264"/>
                  <a:pt x="274320" y="20264"/>
                  <a:pt x="274320" y="40527"/>
                </a:cubicBezTo>
                <a:cubicBezTo>
                  <a:pt x="375920" y="50659"/>
                  <a:pt x="460587" y="131714"/>
                  <a:pt x="470747" y="233033"/>
                </a:cubicBezTo>
                <a:cubicBezTo>
                  <a:pt x="470747" y="233033"/>
                  <a:pt x="470747" y="233033"/>
                  <a:pt x="491067" y="233033"/>
                </a:cubicBezTo>
                <a:cubicBezTo>
                  <a:pt x="501227" y="233033"/>
                  <a:pt x="508000" y="243164"/>
                  <a:pt x="508000" y="253296"/>
                </a:cubicBezTo>
                <a:cubicBezTo>
                  <a:pt x="508000" y="263428"/>
                  <a:pt x="501227" y="273560"/>
                  <a:pt x="491067" y="273560"/>
                </a:cubicBezTo>
                <a:cubicBezTo>
                  <a:pt x="491067" y="273560"/>
                  <a:pt x="491067" y="273560"/>
                  <a:pt x="470747" y="273560"/>
                </a:cubicBezTo>
                <a:cubicBezTo>
                  <a:pt x="460587" y="374878"/>
                  <a:pt x="375920" y="459310"/>
                  <a:pt x="274320" y="469442"/>
                </a:cubicBezTo>
                <a:cubicBezTo>
                  <a:pt x="274320" y="469442"/>
                  <a:pt x="274320" y="469442"/>
                  <a:pt x="274320" y="489706"/>
                </a:cubicBezTo>
                <a:cubicBezTo>
                  <a:pt x="274320" y="499838"/>
                  <a:pt x="264160" y="506592"/>
                  <a:pt x="254000" y="506592"/>
                </a:cubicBezTo>
                <a:cubicBezTo>
                  <a:pt x="243840" y="506592"/>
                  <a:pt x="233680" y="499838"/>
                  <a:pt x="233680" y="489706"/>
                </a:cubicBezTo>
                <a:cubicBezTo>
                  <a:pt x="233680" y="489706"/>
                  <a:pt x="233680" y="489706"/>
                  <a:pt x="233680" y="469442"/>
                </a:cubicBezTo>
                <a:cubicBezTo>
                  <a:pt x="132080" y="459310"/>
                  <a:pt x="50800" y="374878"/>
                  <a:pt x="40640" y="273560"/>
                </a:cubicBezTo>
                <a:cubicBezTo>
                  <a:pt x="40640" y="273560"/>
                  <a:pt x="40640" y="273560"/>
                  <a:pt x="20320" y="273560"/>
                </a:cubicBezTo>
                <a:cubicBezTo>
                  <a:pt x="10160" y="273560"/>
                  <a:pt x="0" y="263428"/>
                  <a:pt x="0" y="253296"/>
                </a:cubicBezTo>
                <a:cubicBezTo>
                  <a:pt x="0" y="243164"/>
                  <a:pt x="10160" y="233033"/>
                  <a:pt x="20320" y="233033"/>
                </a:cubicBezTo>
                <a:cubicBezTo>
                  <a:pt x="20320" y="233033"/>
                  <a:pt x="20320" y="233033"/>
                  <a:pt x="40640" y="233033"/>
                </a:cubicBezTo>
                <a:cubicBezTo>
                  <a:pt x="50800" y="131714"/>
                  <a:pt x="132080" y="50659"/>
                  <a:pt x="233680" y="40527"/>
                </a:cubicBezTo>
                <a:cubicBezTo>
                  <a:pt x="233680" y="40527"/>
                  <a:pt x="233680" y="40527"/>
                  <a:pt x="233680" y="20264"/>
                </a:cubicBezTo>
                <a:cubicBezTo>
                  <a:pt x="233680" y="10132"/>
                  <a:pt x="243840" y="0"/>
                  <a:pt x="25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3" name="îṧ1ïḓé"/>
          <p:cNvSpPr>
            <a:spLocks noChangeAspect="1"/>
          </p:cNvSpPr>
          <p:nvPr/>
        </p:nvSpPr>
        <p:spPr bwMode="auto">
          <a:xfrm>
            <a:off x="5897538" y="5259893"/>
            <a:ext cx="228678" cy="282994"/>
          </a:xfrm>
          <a:custGeom>
            <a:avLst/>
            <a:gdLst>
              <a:gd name="connsiteX0" fmla="*/ 206056 w 410498"/>
              <a:gd name="connsiteY0" fmla="*/ 251527 h 508000"/>
              <a:gd name="connsiteX1" fmla="*/ 216200 w 410498"/>
              <a:gd name="connsiteY1" fmla="*/ 253219 h 508000"/>
              <a:gd name="connsiteX2" fmla="*/ 211128 w 410498"/>
              <a:gd name="connsiteY2" fmla="*/ 283675 h 508000"/>
              <a:gd name="connsiteX3" fmla="*/ 184078 w 410498"/>
              <a:gd name="connsiteY3" fmla="*/ 315822 h 508000"/>
              <a:gd name="connsiteX4" fmla="*/ 168862 w 410498"/>
              <a:gd name="connsiteY4" fmla="*/ 297210 h 508000"/>
              <a:gd name="connsiteX5" fmla="*/ 206056 w 410498"/>
              <a:gd name="connsiteY5" fmla="*/ 251527 h 508000"/>
              <a:gd name="connsiteX6" fmla="*/ 206094 w 410498"/>
              <a:gd name="connsiteY6" fmla="*/ 175521 h 508000"/>
              <a:gd name="connsiteX7" fmla="*/ 87843 w 410498"/>
              <a:gd name="connsiteY7" fmla="*/ 295349 h 508000"/>
              <a:gd name="connsiteX8" fmla="*/ 185822 w 410498"/>
              <a:gd name="connsiteY8" fmla="*/ 394924 h 508000"/>
              <a:gd name="connsiteX9" fmla="*/ 244947 w 410498"/>
              <a:gd name="connsiteY9" fmla="*/ 383110 h 508000"/>
              <a:gd name="connsiteX10" fmla="*/ 238190 w 410498"/>
              <a:gd name="connsiteY10" fmla="*/ 364545 h 508000"/>
              <a:gd name="connsiteX11" fmla="*/ 192579 w 410498"/>
              <a:gd name="connsiteY11" fmla="*/ 374671 h 508000"/>
              <a:gd name="connsiteX12" fmla="*/ 111493 w 410498"/>
              <a:gd name="connsiteY12" fmla="*/ 291974 h 508000"/>
              <a:gd name="connsiteX13" fmla="*/ 202715 w 410498"/>
              <a:gd name="connsiteY13" fmla="*/ 194086 h 508000"/>
              <a:gd name="connsiteX14" fmla="*/ 278733 w 410498"/>
              <a:gd name="connsiteY14" fmla="*/ 266658 h 508000"/>
              <a:gd name="connsiteX15" fmla="*/ 246637 w 410498"/>
              <a:gd name="connsiteY15" fmla="*/ 320665 h 508000"/>
              <a:gd name="connsiteX16" fmla="*/ 239879 w 410498"/>
              <a:gd name="connsiteY16" fmla="*/ 293661 h 508000"/>
              <a:gd name="connsiteX17" fmla="*/ 248326 w 410498"/>
              <a:gd name="connsiteY17" fmla="*/ 234591 h 508000"/>
              <a:gd name="connsiteX18" fmla="*/ 211162 w 410498"/>
              <a:gd name="connsiteY18" fmla="*/ 226153 h 508000"/>
              <a:gd name="connsiteX19" fmla="*/ 136833 w 410498"/>
              <a:gd name="connsiteY19" fmla="*/ 300412 h 508000"/>
              <a:gd name="connsiteX20" fmla="*/ 172308 w 410498"/>
              <a:gd name="connsiteY20" fmla="*/ 340917 h 508000"/>
              <a:gd name="connsiteX21" fmla="*/ 212851 w 410498"/>
              <a:gd name="connsiteY21" fmla="*/ 317289 h 508000"/>
              <a:gd name="connsiteX22" fmla="*/ 214540 w 410498"/>
              <a:gd name="connsiteY22" fmla="*/ 317289 h 508000"/>
              <a:gd name="connsiteX23" fmla="*/ 241569 w 410498"/>
              <a:gd name="connsiteY23" fmla="*/ 340917 h 508000"/>
              <a:gd name="connsiteX24" fmla="*/ 300694 w 410498"/>
              <a:gd name="connsiteY24" fmla="*/ 266658 h 508000"/>
              <a:gd name="connsiteX25" fmla="*/ 206094 w 410498"/>
              <a:gd name="connsiteY25" fmla="*/ 175521 h 508000"/>
              <a:gd name="connsiteX26" fmla="*/ 59125 w 410498"/>
              <a:gd name="connsiteY26" fmla="*/ 21940 h 508000"/>
              <a:gd name="connsiteX27" fmla="*/ 25339 w 410498"/>
              <a:gd name="connsiteY27" fmla="*/ 47256 h 508000"/>
              <a:gd name="connsiteX28" fmla="*/ 363198 w 410498"/>
              <a:gd name="connsiteY28" fmla="*/ 47256 h 508000"/>
              <a:gd name="connsiteX29" fmla="*/ 363198 w 410498"/>
              <a:gd name="connsiteY29" fmla="*/ 475934 h 508000"/>
              <a:gd name="connsiteX30" fmla="*/ 388537 w 410498"/>
              <a:gd name="connsiteY30" fmla="*/ 455681 h 508000"/>
              <a:gd name="connsiteX31" fmla="*/ 388537 w 410498"/>
              <a:gd name="connsiteY31" fmla="*/ 21940 h 508000"/>
              <a:gd name="connsiteX32" fmla="*/ 59125 w 410498"/>
              <a:gd name="connsiteY32" fmla="*/ 21940 h 508000"/>
              <a:gd name="connsiteX33" fmla="*/ 48989 w 410498"/>
              <a:gd name="connsiteY33" fmla="*/ 0 h 508000"/>
              <a:gd name="connsiteX34" fmla="*/ 402052 w 410498"/>
              <a:gd name="connsiteY34" fmla="*/ 0 h 508000"/>
              <a:gd name="connsiteX35" fmla="*/ 410498 w 410498"/>
              <a:gd name="connsiteY35" fmla="*/ 8438 h 508000"/>
              <a:gd name="connsiteX36" fmla="*/ 410498 w 410498"/>
              <a:gd name="connsiteY36" fmla="*/ 462432 h 508000"/>
              <a:gd name="connsiteX37" fmla="*/ 405430 w 410498"/>
              <a:gd name="connsiteY37" fmla="*/ 477621 h 508000"/>
              <a:gd name="connsiteX38" fmla="*/ 363198 w 410498"/>
              <a:gd name="connsiteY38" fmla="*/ 508000 h 508000"/>
              <a:gd name="connsiteX39" fmla="*/ 0 w 410498"/>
              <a:gd name="connsiteY39" fmla="*/ 508000 h 508000"/>
              <a:gd name="connsiteX40" fmla="*/ 0 w 410498"/>
              <a:gd name="connsiteY40" fmla="*/ 55694 h 508000"/>
              <a:gd name="connsiteX41" fmla="*/ 48989 w 410498"/>
              <a:gd name="connsiteY4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10498" h="508000">
                <a:moveTo>
                  <a:pt x="206056" y="251527"/>
                </a:moveTo>
                <a:cubicBezTo>
                  <a:pt x="211128" y="251527"/>
                  <a:pt x="212819" y="251527"/>
                  <a:pt x="216200" y="253219"/>
                </a:cubicBezTo>
                <a:cubicBezTo>
                  <a:pt x="216200" y="253219"/>
                  <a:pt x="216200" y="253219"/>
                  <a:pt x="211128" y="283675"/>
                </a:cubicBezTo>
                <a:cubicBezTo>
                  <a:pt x="209437" y="300594"/>
                  <a:pt x="195912" y="315822"/>
                  <a:pt x="184078" y="315822"/>
                </a:cubicBezTo>
                <a:cubicBezTo>
                  <a:pt x="173934" y="315822"/>
                  <a:pt x="168862" y="309054"/>
                  <a:pt x="168862" y="297210"/>
                </a:cubicBezTo>
                <a:cubicBezTo>
                  <a:pt x="168862" y="271831"/>
                  <a:pt x="185768" y="251527"/>
                  <a:pt x="206056" y="251527"/>
                </a:cubicBezTo>
                <a:close/>
                <a:moveTo>
                  <a:pt x="206094" y="175521"/>
                </a:moveTo>
                <a:cubicBezTo>
                  <a:pt x="135143" y="175521"/>
                  <a:pt x="87843" y="231216"/>
                  <a:pt x="87843" y="295349"/>
                </a:cubicBezTo>
                <a:cubicBezTo>
                  <a:pt x="87843" y="357794"/>
                  <a:pt x="133454" y="394924"/>
                  <a:pt x="185822" y="394924"/>
                </a:cubicBezTo>
                <a:cubicBezTo>
                  <a:pt x="209472" y="394924"/>
                  <a:pt x="224676" y="391548"/>
                  <a:pt x="244947" y="383110"/>
                </a:cubicBezTo>
                <a:cubicBezTo>
                  <a:pt x="244947" y="383110"/>
                  <a:pt x="244947" y="383110"/>
                  <a:pt x="238190" y="364545"/>
                </a:cubicBezTo>
                <a:cubicBezTo>
                  <a:pt x="226365" y="371296"/>
                  <a:pt x="209472" y="374671"/>
                  <a:pt x="192579" y="374671"/>
                </a:cubicBezTo>
                <a:cubicBezTo>
                  <a:pt x="145279" y="374671"/>
                  <a:pt x="111493" y="344292"/>
                  <a:pt x="111493" y="291974"/>
                </a:cubicBezTo>
                <a:cubicBezTo>
                  <a:pt x="111493" y="231216"/>
                  <a:pt x="153726" y="194086"/>
                  <a:pt x="202715" y="194086"/>
                </a:cubicBezTo>
                <a:cubicBezTo>
                  <a:pt x="251705" y="194086"/>
                  <a:pt x="278733" y="226153"/>
                  <a:pt x="278733" y="266658"/>
                </a:cubicBezTo>
                <a:cubicBezTo>
                  <a:pt x="278733" y="303788"/>
                  <a:pt x="260151" y="320665"/>
                  <a:pt x="246637" y="320665"/>
                </a:cubicBezTo>
                <a:cubicBezTo>
                  <a:pt x="238190" y="320665"/>
                  <a:pt x="236501" y="312226"/>
                  <a:pt x="239879" y="293661"/>
                </a:cubicBezTo>
                <a:cubicBezTo>
                  <a:pt x="239879" y="293661"/>
                  <a:pt x="239879" y="293661"/>
                  <a:pt x="248326" y="234591"/>
                </a:cubicBezTo>
                <a:cubicBezTo>
                  <a:pt x="241569" y="229528"/>
                  <a:pt x="224676" y="226153"/>
                  <a:pt x="211162" y="226153"/>
                </a:cubicBezTo>
                <a:cubicBezTo>
                  <a:pt x="165551" y="226153"/>
                  <a:pt x="136833" y="261595"/>
                  <a:pt x="136833" y="300412"/>
                </a:cubicBezTo>
                <a:cubicBezTo>
                  <a:pt x="136833" y="325728"/>
                  <a:pt x="152036" y="340917"/>
                  <a:pt x="172308" y="340917"/>
                </a:cubicBezTo>
                <a:cubicBezTo>
                  <a:pt x="189201" y="340917"/>
                  <a:pt x="204404" y="332479"/>
                  <a:pt x="212851" y="317289"/>
                </a:cubicBezTo>
                <a:cubicBezTo>
                  <a:pt x="212851" y="317289"/>
                  <a:pt x="212851" y="317289"/>
                  <a:pt x="214540" y="317289"/>
                </a:cubicBezTo>
                <a:cubicBezTo>
                  <a:pt x="216229" y="334166"/>
                  <a:pt x="226365" y="340917"/>
                  <a:pt x="241569" y="340917"/>
                </a:cubicBezTo>
                <a:cubicBezTo>
                  <a:pt x="275355" y="340917"/>
                  <a:pt x="300694" y="312226"/>
                  <a:pt x="300694" y="266658"/>
                </a:cubicBezTo>
                <a:cubicBezTo>
                  <a:pt x="300694" y="212651"/>
                  <a:pt x="261840" y="175521"/>
                  <a:pt x="206094" y="175521"/>
                </a:cubicBezTo>
                <a:close/>
                <a:moveTo>
                  <a:pt x="59125" y="21940"/>
                </a:moveTo>
                <a:cubicBezTo>
                  <a:pt x="40543" y="21940"/>
                  <a:pt x="27029" y="30379"/>
                  <a:pt x="25339" y="47256"/>
                </a:cubicBezTo>
                <a:cubicBezTo>
                  <a:pt x="25339" y="47256"/>
                  <a:pt x="25339" y="47256"/>
                  <a:pt x="363198" y="47256"/>
                </a:cubicBezTo>
                <a:cubicBezTo>
                  <a:pt x="363198" y="47256"/>
                  <a:pt x="363198" y="47256"/>
                  <a:pt x="363198" y="475934"/>
                </a:cubicBezTo>
                <a:lnTo>
                  <a:pt x="388537" y="455681"/>
                </a:lnTo>
                <a:cubicBezTo>
                  <a:pt x="388537" y="455681"/>
                  <a:pt x="388537" y="455681"/>
                  <a:pt x="388537" y="21940"/>
                </a:cubicBezTo>
                <a:cubicBezTo>
                  <a:pt x="388537" y="21940"/>
                  <a:pt x="388537" y="21940"/>
                  <a:pt x="59125" y="21940"/>
                </a:cubicBezTo>
                <a:close/>
                <a:moveTo>
                  <a:pt x="48989" y="0"/>
                </a:moveTo>
                <a:cubicBezTo>
                  <a:pt x="48989" y="0"/>
                  <a:pt x="48989" y="0"/>
                  <a:pt x="402052" y="0"/>
                </a:cubicBezTo>
                <a:cubicBezTo>
                  <a:pt x="407119" y="0"/>
                  <a:pt x="410498" y="3375"/>
                  <a:pt x="410498" y="8438"/>
                </a:cubicBezTo>
                <a:lnTo>
                  <a:pt x="410498" y="462432"/>
                </a:lnTo>
                <a:cubicBezTo>
                  <a:pt x="410498" y="462432"/>
                  <a:pt x="410498" y="472558"/>
                  <a:pt x="405430" y="477621"/>
                </a:cubicBezTo>
                <a:cubicBezTo>
                  <a:pt x="400362" y="482685"/>
                  <a:pt x="363198" y="508000"/>
                  <a:pt x="363198" y="508000"/>
                </a:cubicBezTo>
                <a:cubicBezTo>
                  <a:pt x="363198" y="508000"/>
                  <a:pt x="363198" y="508000"/>
                  <a:pt x="0" y="508000"/>
                </a:cubicBezTo>
                <a:cubicBezTo>
                  <a:pt x="0" y="508000"/>
                  <a:pt x="0" y="508000"/>
                  <a:pt x="0" y="55694"/>
                </a:cubicBezTo>
                <a:cubicBezTo>
                  <a:pt x="0" y="20252"/>
                  <a:pt x="21961" y="0"/>
                  <a:pt x="489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4" name="íṥḷiḋê"/>
          <p:cNvSpPr>
            <a:spLocks noChangeAspect="1"/>
          </p:cNvSpPr>
          <p:nvPr/>
        </p:nvSpPr>
        <p:spPr bwMode="auto">
          <a:xfrm>
            <a:off x="4977543" y="2675196"/>
            <a:ext cx="282880" cy="282996"/>
          </a:xfrm>
          <a:custGeom>
            <a:avLst/>
            <a:gdLst>
              <a:gd name="connsiteX0" fmla="*/ 185778 w 502142"/>
              <a:gd name="connsiteY0" fmla="*/ 245107 h 502347"/>
              <a:gd name="connsiteX1" fmla="*/ 181850 w 502142"/>
              <a:gd name="connsiteY1" fmla="*/ 247726 h 502347"/>
              <a:gd name="connsiteX2" fmla="*/ 196252 w 502142"/>
              <a:gd name="connsiteY2" fmla="*/ 262134 h 502347"/>
              <a:gd name="connsiteX3" fmla="*/ 198871 w 502142"/>
              <a:gd name="connsiteY3" fmla="*/ 259515 h 502347"/>
              <a:gd name="connsiteX4" fmla="*/ 198871 w 502142"/>
              <a:gd name="connsiteY4" fmla="*/ 258205 h 502347"/>
              <a:gd name="connsiteX5" fmla="*/ 197562 w 502142"/>
              <a:gd name="connsiteY5" fmla="*/ 256895 h 502347"/>
              <a:gd name="connsiteX6" fmla="*/ 196252 w 502142"/>
              <a:gd name="connsiteY6" fmla="*/ 255585 h 502347"/>
              <a:gd name="connsiteX7" fmla="*/ 187087 w 502142"/>
              <a:gd name="connsiteY7" fmla="*/ 245107 h 502347"/>
              <a:gd name="connsiteX8" fmla="*/ 185778 w 502142"/>
              <a:gd name="connsiteY8" fmla="*/ 245107 h 502347"/>
              <a:gd name="connsiteX9" fmla="*/ 300657 w 502142"/>
              <a:gd name="connsiteY9" fmla="*/ 124890 h 502347"/>
              <a:gd name="connsiteX10" fmla="*/ 333369 w 502142"/>
              <a:gd name="connsiteY10" fmla="*/ 157500 h 502347"/>
              <a:gd name="connsiteX11" fmla="*/ 300657 w 502142"/>
              <a:gd name="connsiteY11" fmla="*/ 191414 h 502347"/>
              <a:gd name="connsiteX12" fmla="*/ 267945 w 502142"/>
              <a:gd name="connsiteY12" fmla="*/ 157500 h 502347"/>
              <a:gd name="connsiteX13" fmla="*/ 300657 w 502142"/>
              <a:gd name="connsiteY13" fmla="*/ 124890 h 502347"/>
              <a:gd name="connsiteX14" fmla="*/ 251242 w 502142"/>
              <a:gd name="connsiteY14" fmla="*/ 83999 h 502347"/>
              <a:gd name="connsiteX15" fmla="*/ 180541 w 502142"/>
              <a:gd name="connsiteY15" fmla="*/ 99717 h 502347"/>
              <a:gd name="connsiteX16" fmla="*/ 99366 w 502142"/>
              <a:gd name="connsiteY16" fmla="*/ 321076 h 502347"/>
              <a:gd name="connsiteX17" fmla="*/ 251242 w 502142"/>
              <a:gd name="connsiteY17" fmla="*/ 419313 h 502347"/>
              <a:gd name="connsiteX18" fmla="*/ 268263 w 502142"/>
              <a:gd name="connsiteY18" fmla="*/ 418003 h 502347"/>
              <a:gd name="connsiteX19" fmla="*/ 264335 w 502142"/>
              <a:gd name="connsiteY19" fmla="*/ 418003 h 502347"/>
              <a:gd name="connsiteX20" fmla="*/ 253861 w 502142"/>
              <a:gd name="connsiteY20" fmla="*/ 399665 h 502347"/>
              <a:gd name="connsiteX21" fmla="*/ 270881 w 502142"/>
              <a:gd name="connsiteY21" fmla="*/ 336794 h 502347"/>
              <a:gd name="connsiteX22" fmla="*/ 251242 w 502142"/>
              <a:gd name="connsiteY22" fmla="*/ 307978 h 502347"/>
              <a:gd name="connsiteX23" fmla="*/ 247314 w 502142"/>
              <a:gd name="connsiteY23" fmla="*/ 306668 h 502347"/>
              <a:gd name="connsiteX24" fmla="*/ 236840 w 502142"/>
              <a:gd name="connsiteY24" fmla="*/ 335484 h 502347"/>
              <a:gd name="connsiteX25" fmla="*/ 222438 w 502142"/>
              <a:gd name="connsiteY25" fmla="*/ 345963 h 502347"/>
              <a:gd name="connsiteX26" fmla="*/ 173995 w 502142"/>
              <a:gd name="connsiteY26" fmla="*/ 348582 h 502347"/>
              <a:gd name="connsiteX27" fmla="*/ 158283 w 502142"/>
              <a:gd name="connsiteY27" fmla="*/ 334174 h 502347"/>
              <a:gd name="connsiteX28" fmla="*/ 172685 w 502142"/>
              <a:gd name="connsiteY28" fmla="*/ 318457 h 502347"/>
              <a:gd name="connsiteX29" fmla="*/ 211964 w 502142"/>
              <a:gd name="connsiteY29" fmla="*/ 315837 h 502347"/>
              <a:gd name="connsiteX30" fmla="*/ 223747 w 502142"/>
              <a:gd name="connsiteY30" fmla="*/ 283092 h 502347"/>
              <a:gd name="connsiteX31" fmla="*/ 225056 w 502142"/>
              <a:gd name="connsiteY31" fmla="*/ 272613 h 502347"/>
              <a:gd name="connsiteX32" fmla="*/ 242077 w 502142"/>
              <a:gd name="connsiteY32" fmla="*/ 217601 h 502347"/>
              <a:gd name="connsiteX33" fmla="*/ 234221 w 502142"/>
              <a:gd name="connsiteY33" fmla="*/ 221530 h 502347"/>
              <a:gd name="connsiteX34" fmla="*/ 211964 w 502142"/>
              <a:gd name="connsiteY34" fmla="*/ 247726 h 502347"/>
              <a:gd name="connsiteX35" fmla="*/ 201489 w 502142"/>
              <a:gd name="connsiteY35" fmla="*/ 256895 h 502347"/>
              <a:gd name="connsiteX36" fmla="*/ 201489 w 502142"/>
              <a:gd name="connsiteY36" fmla="*/ 262134 h 502347"/>
              <a:gd name="connsiteX37" fmla="*/ 197562 w 502142"/>
              <a:gd name="connsiteY37" fmla="*/ 264754 h 502347"/>
              <a:gd name="connsiteX38" fmla="*/ 211964 w 502142"/>
              <a:gd name="connsiteY38" fmla="*/ 279162 h 502347"/>
              <a:gd name="connsiteX39" fmla="*/ 175304 w 502142"/>
              <a:gd name="connsiteY39" fmla="*/ 311908 h 502347"/>
              <a:gd name="connsiteX40" fmla="*/ 130788 w 502142"/>
              <a:gd name="connsiteY40" fmla="*/ 264754 h 502347"/>
              <a:gd name="connsiteX41" fmla="*/ 166139 w 502142"/>
              <a:gd name="connsiteY41" fmla="*/ 230699 h 502347"/>
              <a:gd name="connsiteX42" fmla="*/ 179232 w 502142"/>
              <a:gd name="connsiteY42" fmla="*/ 245107 h 502347"/>
              <a:gd name="connsiteX43" fmla="*/ 183159 w 502142"/>
              <a:gd name="connsiteY43" fmla="*/ 242487 h 502347"/>
              <a:gd name="connsiteX44" fmla="*/ 187087 w 502142"/>
              <a:gd name="connsiteY44" fmla="*/ 241177 h 502347"/>
              <a:gd name="connsiteX45" fmla="*/ 187087 w 502142"/>
              <a:gd name="connsiteY45" fmla="*/ 239867 h 502347"/>
              <a:gd name="connsiteX46" fmla="*/ 222438 w 502142"/>
              <a:gd name="connsiteY46" fmla="*/ 199263 h 502347"/>
              <a:gd name="connsiteX47" fmla="*/ 270881 w 502142"/>
              <a:gd name="connsiteY47" fmla="*/ 186165 h 502347"/>
              <a:gd name="connsiteX48" fmla="*/ 276118 w 502142"/>
              <a:gd name="connsiteY48" fmla="*/ 186165 h 502347"/>
              <a:gd name="connsiteX49" fmla="*/ 283974 w 502142"/>
              <a:gd name="connsiteY49" fmla="*/ 187475 h 502347"/>
              <a:gd name="connsiteX50" fmla="*/ 286592 w 502142"/>
              <a:gd name="connsiteY50" fmla="*/ 188785 h 502347"/>
              <a:gd name="connsiteX51" fmla="*/ 291830 w 502142"/>
              <a:gd name="connsiteY51" fmla="*/ 191404 h 502347"/>
              <a:gd name="connsiteX52" fmla="*/ 304922 w 502142"/>
              <a:gd name="connsiteY52" fmla="*/ 208432 h 502347"/>
              <a:gd name="connsiteX53" fmla="*/ 304922 w 502142"/>
              <a:gd name="connsiteY53" fmla="*/ 209742 h 502347"/>
              <a:gd name="connsiteX54" fmla="*/ 321943 w 502142"/>
              <a:gd name="connsiteY54" fmla="*/ 222840 h 502347"/>
              <a:gd name="connsiteX55" fmla="*/ 350747 w 502142"/>
              <a:gd name="connsiteY55" fmla="*/ 218910 h 502347"/>
              <a:gd name="connsiteX56" fmla="*/ 367768 w 502142"/>
              <a:gd name="connsiteY56" fmla="*/ 220220 h 502347"/>
              <a:gd name="connsiteX57" fmla="*/ 366458 w 502142"/>
              <a:gd name="connsiteY57" fmla="*/ 238558 h 502347"/>
              <a:gd name="connsiteX58" fmla="*/ 332417 w 502142"/>
              <a:gd name="connsiteY58" fmla="*/ 250346 h 502347"/>
              <a:gd name="connsiteX59" fmla="*/ 315397 w 502142"/>
              <a:gd name="connsiteY59" fmla="*/ 247726 h 502347"/>
              <a:gd name="connsiteX60" fmla="*/ 298376 w 502142"/>
              <a:gd name="connsiteY60" fmla="*/ 239867 h 502347"/>
              <a:gd name="connsiteX61" fmla="*/ 282665 w 502142"/>
              <a:gd name="connsiteY61" fmla="*/ 290950 h 502347"/>
              <a:gd name="connsiteX62" fmla="*/ 280046 w 502142"/>
              <a:gd name="connsiteY62" fmla="*/ 296190 h 502347"/>
              <a:gd name="connsiteX63" fmla="*/ 299685 w 502142"/>
              <a:gd name="connsiteY63" fmla="*/ 325006 h 502347"/>
              <a:gd name="connsiteX64" fmla="*/ 302304 w 502142"/>
              <a:gd name="connsiteY64" fmla="*/ 336794 h 502347"/>
              <a:gd name="connsiteX65" fmla="*/ 282665 w 502142"/>
              <a:gd name="connsiteY65" fmla="*/ 407524 h 502347"/>
              <a:gd name="connsiteX66" fmla="*/ 272190 w 502142"/>
              <a:gd name="connsiteY66" fmla="*/ 418003 h 502347"/>
              <a:gd name="connsiteX67" fmla="*/ 320634 w 502142"/>
              <a:gd name="connsiteY67" fmla="*/ 403595 h 502347"/>
              <a:gd name="connsiteX68" fmla="*/ 403118 w 502142"/>
              <a:gd name="connsiteY68" fmla="*/ 180926 h 502347"/>
              <a:gd name="connsiteX69" fmla="*/ 251242 w 502142"/>
              <a:gd name="connsiteY69" fmla="*/ 83999 h 502347"/>
              <a:gd name="connsiteX70" fmla="*/ 324562 w 502142"/>
              <a:gd name="connsiteY70" fmla="*/ 1480 h 502347"/>
              <a:gd name="connsiteX71" fmla="*/ 357294 w 502142"/>
              <a:gd name="connsiteY71" fmla="*/ 14579 h 502347"/>
              <a:gd name="connsiteX72" fmla="*/ 376933 w 502142"/>
              <a:gd name="connsiteY72" fmla="*/ 56493 h 502347"/>
              <a:gd name="connsiteX73" fmla="*/ 366458 w 502142"/>
              <a:gd name="connsiteY73" fmla="*/ 82689 h 502347"/>
              <a:gd name="connsiteX74" fmla="*/ 410974 w 502142"/>
              <a:gd name="connsiteY74" fmla="*/ 123294 h 502347"/>
              <a:gd name="connsiteX75" fmla="*/ 435850 w 502142"/>
              <a:gd name="connsiteY75" fmla="*/ 110195 h 502347"/>
              <a:gd name="connsiteX76" fmla="*/ 479056 w 502142"/>
              <a:gd name="connsiteY76" fmla="*/ 127223 h 502347"/>
              <a:gd name="connsiteX77" fmla="*/ 493458 w 502142"/>
              <a:gd name="connsiteY77" fmla="*/ 159969 h 502347"/>
              <a:gd name="connsiteX78" fmla="*/ 477747 w 502142"/>
              <a:gd name="connsiteY78" fmla="*/ 201883 h 502347"/>
              <a:gd name="connsiteX79" fmla="*/ 452871 w 502142"/>
              <a:gd name="connsiteY79" fmla="*/ 213671 h 502347"/>
              <a:gd name="connsiteX80" fmla="*/ 454180 w 502142"/>
              <a:gd name="connsiteY80" fmla="*/ 272613 h 502347"/>
              <a:gd name="connsiteX81" fmla="*/ 481675 w 502142"/>
              <a:gd name="connsiteY81" fmla="*/ 283092 h 502347"/>
              <a:gd name="connsiteX82" fmla="*/ 500005 w 502142"/>
              <a:gd name="connsiteY82" fmla="*/ 323696 h 502347"/>
              <a:gd name="connsiteX83" fmla="*/ 488221 w 502142"/>
              <a:gd name="connsiteY83" fmla="*/ 357751 h 502347"/>
              <a:gd name="connsiteX84" fmla="*/ 471201 w 502142"/>
              <a:gd name="connsiteY84" fmla="*/ 376089 h 502347"/>
              <a:gd name="connsiteX85" fmla="*/ 446324 w 502142"/>
              <a:gd name="connsiteY85" fmla="*/ 377399 h 502347"/>
              <a:gd name="connsiteX86" fmla="*/ 420139 w 502142"/>
              <a:gd name="connsiteY86" fmla="*/ 366920 h 502347"/>
              <a:gd name="connsiteX87" fmla="*/ 379551 w 502142"/>
              <a:gd name="connsiteY87" fmla="*/ 410144 h 502347"/>
              <a:gd name="connsiteX88" fmla="*/ 391335 w 502142"/>
              <a:gd name="connsiteY88" fmla="*/ 436340 h 502347"/>
              <a:gd name="connsiteX89" fmla="*/ 375623 w 502142"/>
              <a:gd name="connsiteY89" fmla="*/ 479564 h 502347"/>
              <a:gd name="connsiteX90" fmla="*/ 342891 w 502142"/>
              <a:gd name="connsiteY90" fmla="*/ 493972 h 502347"/>
              <a:gd name="connsiteX91" fmla="*/ 300995 w 502142"/>
              <a:gd name="connsiteY91" fmla="*/ 478255 h 502347"/>
              <a:gd name="connsiteX92" fmla="*/ 289211 w 502142"/>
              <a:gd name="connsiteY92" fmla="*/ 453368 h 502347"/>
              <a:gd name="connsiteX93" fmla="*/ 228984 w 502142"/>
              <a:gd name="connsiteY93" fmla="*/ 454678 h 502347"/>
              <a:gd name="connsiteX94" fmla="*/ 219819 w 502142"/>
              <a:gd name="connsiteY94" fmla="*/ 482184 h 502347"/>
              <a:gd name="connsiteX95" fmla="*/ 202799 w 502142"/>
              <a:gd name="connsiteY95" fmla="*/ 499212 h 502347"/>
              <a:gd name="connsiteX96" fmla="*/ 177922 w 502142"/>
              <a:gd name="connsiteY96" fmla="*/ 500522 h 502347"/>
              <a:gd name="connsiteX97" fmla="*/ 143881 w 502142"/>
              <a:gd name="connsiteY97" fmla="*/ 488733 h 502347"/>
              <a:gd name="connsiteX98" fmla="*/ 126861 w 502142"/>
              <a:gd name="connsiteY98" fmla="*/ 471705 h 502347"/>
              <a:gd name="connsiteX99" fmla="*/ 125551 w 502142"/>
              <a:gd name="connsiteY99" fmla="*/ 446819 h 502347"/>
              <a:gd name="connsiteX100" fmla="*/ 134716 w 502142"/>
              <a:gd name="connsiteY100" fmla="*/ 420623 h 502347"/>
              <a:gd name="connsiteX101" fmla="*/ 91510 w 502142"/>
              <a:gd name="connsiteY101" fmla="*/ 380018 h 502347"/>
              <a:gd name="connsiteX102" fmla="*/ 66634 w 502142"/>
              <a:gd name="connsiteY102" fmla="*/ 391807 h 502347"/>
              <a:gd name="connsiteX103" fmla="*/ 23428 w 502142"/>
              <a:gd name="connsiteY103" fmla="*/ 376089 h 502347"/>
              <a:gd name="connsiteX104" fmla="*/ 7716 w 502142"/>
              <a:gd name="connsiteY104" fmla="*/ 343343 h 502347"/>
              <a:gd name="connsiteX105" fmla="*/ 23428 w 502142"/>
              <a:gd name="connsiteY105" fmla="*/ 300119 h 502347"/>
              <a:gd name="connsiteX106" fmla="*/ 49613 w 502142"/>
              <a:gd name="connsiteY106" fmla="*/ 288331 h 502347"/>
              <a:gd name="connsiteX107" fmla="*/ 48304 w 502142"/>
              <a:gd name="connsiteY107" fmla="*/ 229389 h 502347"/>
              <a:gd name="connsiteX108" fmla="*/ 20809 w 502142"/>
              <a:gd name="connsiteY108" fmla="*/ 220220 h 502347"/>
              <a:gd name="connsiteX109" fmla="*/ 2479 w 502142"/>
              <a:gd name="connsiteY109" fmla="*/ 203193 h 502347"/>
              <a:gd name="connsiteX110" fmla="*/ 2479 w 502142"/>
              <a:gd name="connsiteY110" fmla="*/ 178306 h 502347"/>
              <a:gd name="connsiteX111" fmla="*/ 14263 w 502142"/>
              <a:gd name="connsiteY111" fmla="*/ 144251 h 502347"/>
              <a:gd name="connsiteX112" fmla="*/ 56159 w 502142"/>
              <a:gd name="connsiteY112" fmla="*/ 125913 h 502347"/>
              <a:gd name="connsiteX113" fmla="*/ 82345 w 502142"/>
              <a:gd name="connsiteY113" fmla="*/ 135082 h 502347"/>
              <a:gd name="connsiteX114" fmla="*/ 122933 w 502142"/>
              <a:gd name="connsiteY114" fmla="*/ 91858 h 502347"/>
              <a:gd name="connsiteX115" fmla="*/ 111149 w 502142"/>
              <a:gd name="connsiteY115" fmla="*/ 65662 h 502347"/>
              <a:gd name="connsiteX116" fmla="*/ 126861 w 502142"/>
              <a:gd name="connsiteY116" fmla="*/ 23747 h 502347"/>
              <a:gd name="connsiteX117" fmla="*/ 159592 w 502142"/>
              <a:gd name="connsiteY117" fmla="*/ 8029 h 502347"/>
              <a:gd name="connsiteX118" fmla="*/ 201489 w 502142"/>
              <a:gd name="connsiteY118" fmla="*/ 23747 h 502347"/>
              <a:gd name="connsiteX119" fmla="*/ 213273 w 502142"/>
              <a:gd name="connsiteY119" fmla="*/ 49944 h 502347"/>
              <a:gd name="connsiteX120" fmla="*/ 272190 w 502142"/>
              <a:gd name="connsiteY120" fmla="*/ 47324 h 502347"/>
              <a:gd name="connsiteX121" fmla="*/ 282665 w 502142"/>
              <a:gd name="connsiteY121" fmla="*/ 21128 h 502347"/>
              <a:gd name="connsiteX122" fmla="*/ 324562 w 502142"/>
              <a:gd name="connsiteY122" fmla="*/ 1480 h 50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02142" h="502347">
                <a:moveTo>
                  <a:pt x="185778" y="245107"/>
                </a:moveTo>
                <a:cubicBezTo>
                  <a:pt x="185778" y="245107"/>
                  <a:pt x="185778" y="245107"/>
                  <a:pt x="181850" y="247726"/>
                </a:cubicBezTo>
                <a:cubicBezTo>
                  <a:pt x="181850" y="247726"/>
                  <a:pt x="181850" y="247726"/>
                  <a:pt x="196252" y="262134"/>
                </a:cubicBezTo>
                <a:cubicBezTo>
                  <a:pt x="196252" y="262134"/>
                  <a:pt x="196252" y="262134"/>
                  <a:pt x="198871" y="259515"/>
                </a:cubicBezTo>
                <a:cubicBezTo>
                  <a:pt x="198871" y="259515"/>
                  <a:pt x="198871" y="258205"/>
                  <a:pt x="198871" y="258205"/>
                </a:cubicBezTo>
                <a:cubicBezTo>
                  <a:pt x="198871" y="258205"/>
                  <a:pt x="198871" y="258205"/>
                  <a:pt x="197562" y="256895"/>
                </a:cubicBezTo>
                <a:cubicBezTo>
                  <a:pt x="197562" y="256895"/>
                  <a:pt x="196252" y="256895"/>
                  <a:pt x="196252" y="255585"/>
                </a:cubicBezTo>
                <a:cubicBezTo>
                  <a:pt x="191015" y="254275"/>
                  <a:pt x="187087" y="250346"/>
                  <a:pt x="187087" y="245107"/>
                </a:cubicBezTo>
                <a:cubicBezTo>
                  <a:pt x="187087" y="245107"/>
                  <a:pt x="187087" y="245107"/>
                  <a:pt x="185778" y="245107"/>
                </a:cubicBezTo>
                <a:close/>
                <a:moveTo>
                  <a:pt x="300657" y="124890"/>
                </a:moveTo>
                <a:cubicBezTo>
                  <a:pt x="318976" y="124890"/>
                  <a:pt x="333369" y="140543"/>
                  <a:pt x="333369" y="157500"/>
                </a:cubicBezTo>
                <a:cubicBezTo>
                  <a:pt x="333369" y="175761"/>
                  <a:pt x="318976" y="191414"/>
                  <a:pt x="300657" y="191414"/>
                </a:cubicBezTo>
                <a:cubicBezTo>
                  <a:pt x="282339" y="191414"/>
                  <a:pt x="267945" y="175761"/>
                  <a:pt x="267945" y="157500"/>
                </a:cubicBezTo>
                <a:cubicBezTo>
                  <a:pt x="267945" y="140543"/>
                  <a:pt x="282339" y="124890"/>
                  <a:pt x="300657" y="124890"/>
                </a:cubicBezTo>
                <a:close/>
                <a:moveTo>
                  <a:pt x="251242" y="83999"/>
                </a:moveTo>
                <a:cubicBezTo>
                  <a:pt x="226366" y="83999"/>
                  <a:pt x="202799" y="89238"/>
                  <a:pt x="180541" y="99717"/>
                </a:cubicBezTo>
                <a:cubicBezTo>
                  <a:pt x="96747" y="137702"/>
                  <a:pt x="60087" y="237248"/>
                  <a:pt x="99366" y="321076"/>
                </a:cubicBezTo>
                <a:cubicBezTo>
                  <a:pt x="125551" y="381328"/>
                  <a:pt x="185778" y="419313"/>
                  <a:pt x="251242" y="419313"/>
                </a:cubicBezTo>
                <a:cubicBezTo>
                  <a:pt x="256479" y="419313"/>
                  <a:pt x="263025" y="419313"/>
                  <a:pt x="268263" y="418003"/>
                </a:cubicBezTo>
                <a:cubicBezTo>
                  <a:pt x="266953" y="418003"/>
                  <a:pt x="265644" y="418003"/>
                  <a:pt x="264335" y="418003"/>
                </a:cubicBezTo>
                <a:cubicBezTo>
                  <a:pt x="256479" y="415383"/>
                  <a:pt x="252551" y="407524"/>
                  <a:pt x="253861" y="399665"/>
                </a:cubicBezTo>
                <a:cubicBezTo>
                  <a:pt x="253861" y="399665"/>
                  <a:pt x="253861" y="399665"/>
                  <a:pt x="270881" y="336794"/>
                </a:cubicBezTo>
                <a:cubicBezTo>
                  <a:pt x="270881" y="336794"/>
                  <a:pt x="270881" y="336794"/>
                  <a:pt x="251242" y="307978"/>
                </a:cubicBezTo>
                <a:cubicBezTo>
                  <a:pt x="249933" y="307978"/>
                  <a:pt x="248623" y="306668"/>
                  <a:pt x="247314" y="306668"/>
                </a:cubicBezTo>
                <a:cubicBezTo>
                  <a:pt x="247314" y="306668"/>
                  <a:pt x="247314" y="306668"/>
                  <a:pt x="236840" y="335484"/>
                </a:cubicBezTo>
                <a:cubicBezTo>
                  <a:pt x="234221" y="342033"/>
                  <a:pt x="228984" y="345963"/>
                  <a:pt x="222438" y="345963"/>
                </a:cubicBezTo>
                <a:cubicBezTo>
                  <a:pt x="222438" y="345963"/>
                  <a:pt x="222438" y="345963"/>
                  <a:pt x="173995" y="348582"/>
                </a:cubicBezTo>
                <a:cubicBezTo>
                  <a:pt x="166139" y="348582"/>
                  <a:pt x="159592" y="342033"/>
                  <a:pt x="158283" y="334174"/>
                </a:cubicBezTo>
                <a:cubicBezTo>
                  <a:pt x="158283" y="325006"/>
                  <a:pt x="164830" y="318457"/>
                  <a:pt x="172685" y="318457"/>
                </a:cubicBezTo>
                <a:cubicBezTo>
                  <a:pt x="172685" y="318457"/>
                  <a:pt x="172685" y="318457"/>
                  <a:pt x="211964" y="315837"/>
                </a:cubicBezTo>
                <a:cubicBezTo>
                  <a:pt x="211964" y="315837"/>
                  <a:pt x="211964" y="315837"/>
                  <a:pt x="223747" y="283092"/>
                </a:cubicBezTo>
                <a:cubicBezTo>
                  <a:pt x="223747" y="279162"/>
                  <a:pt x="223747" y="276542"/>
                  <a:pt x="225056" y="272613"/>
                </a:cubicBezTo>
                <a:cubicBezTo>
                  <a:pt x="225056" y="272613"/>
                  <a:pt x="225056" y="272613"/>
                  <a:pt x="242077" y="217601"/>
                </a:cubicBezTo>
                <a:cubicBezTo>
                  <a:pt x="239458" y="218910"/>
                  <a:pt x="236840" y="220220"/>
                  <a:pt x="234221" y="221530"/>
                </a:cubicBezTo>
                <a:cubicBezTo>
                  <a:pt x="222438" y="228079"/>
                  <a:pt x="214582" y="237248"/>
                  <a:pt x="211964" y="247726"/>
                </a:cubicBezTo>
                <a:cubicBezTo>
                  <a:pt x="210654" y="251656"/>
                  <a:pt x="206726" y="255585"/>
                  <a:pt x="201489" y="256895"/>
                </a:cubicBezTo>
                <a:cubicBezTo>
                  <a:pt x="202799" y="258205"/>
                  <a:pt x="202799" y="260825"/>
                  <a:pt x="201489" y="262134"/>
                </a:cubicBezTo>
                <a:cubicBezTo>
                  <a:pt x="201489" y="262134"/>
                  <a:pt x="201489" y="262134"/>
                  <a:pt x="197562" y="264754"/>
                </a:cubicBezTo>
                <a:cubicBezTo>
                  <a:pt x="197562" y="264754"/>
                  <a:pt x="197562" y="264754"/>
                  <a:pt x="211964" y="279162"/>
                </a:cubicBezTo>
                <a:cubicBezTo>
                  <a:pt x="211964" y="279162"/>
                  <a:pt x="211964" y="279162"/>
                  <a:pt x="175304" y="311908"/>
                </a:cubicBezTo>
                <a:cubicBezTo>
                  <a:pt x="175304" y="311908"/>
                  <a:pt x="175304" y="311908"/>
                  <a:pt x="130788" y="264754"/>
                </a:cubicBezTo>
                <a:cubicBezTo>
                  <a:pt x="130788" y="264754"/>
                  <a:pt x="130788" y="264754"/>
                  <a:pt x="166139" y="230699"/>
                </a:cubicBezTo>
                <a:cubicBezTo>
                  <a:pt x="166139" y="230699"/>
                  <a:pt x="166139" y="230699"/>
                  <a:pt x="179232" y="245107"/>
                </a:cubicBezTo>
                <a:cubicBezTo>
                  <a:pt x="179232" y="245107"/>
                  <a:pt x="179232" y="245107"/>
                  <a:pt x="183159" y="242487"/>
                </a:cubicBezTo>
                <a:cubicBezTo>
                  <a:pt x="184469" y="241177"/>
                  <a:pt x="185778" y="241177"/>
                  <a:pt x="187087" y="241177"/>
                </a:cubicBezTo>
                <a:cubicBezTo>
                  <a:pt x="187087" y="241177"/>
                  <a:pt x="187087" y="241177"/>
                  <a:pt x="187087" y="239867"/>
                </a:cubicBezTo>
                <a:cubicBezTo>
                  <a:pt x="191015" y="224150"/>
                  <a:pt x="204108" y="209742"/>
                  <a:pt x="222438" y="199263"/>
                </a:cubicBezTo>
                <a:cubicBezTo>
                  <a:pt x="238149" y="190094"/>
                  <a:pt x="255170" y="186165"/>
                  <a:pt x="270881" y="186165"/>
                </a:cubicBezTo>
                <a:cubicBezTo>
                  <a:pt x="273500" y="186165"/>
                  <a:pt x="274809" y="186165"/>
                  <a:pt x="276118" y="186165"/>
                </a:cubicBezTo>
                <a:cubicBezTo>
                  <a:pt x="276118" y="186165"/>
                  <a:pt x="280046" y="187475"/>
                  <a:pt x="283974" y="187475"/>
                </a:cubicBezTo>
                <a:cubicBezTo>
                  <a:pt x="285283" y="188785"/>
                  <a:pt x="285283" y="188785"/>
                  <a:pt x="286592" y="188785"/>
                </a:cubicBezTo>
                <a:cubicBezTo>
                  <a:pt x="287902" y="190094"/>
                  <a:pt x="289211" y="190094"/>
                  <a:pt x="291830" y="191404"/>
                </a:cubicBezTo>
                <a:cubicBezTo>
                  <a:pt x="297067" y="195334"/>
                  <a:pt x="302304" y="201883"/>
                  <a:pt x="304922" y="208432"/>
                </a:cubicBezTo>
                <a:cubicBezTo>
                  <a:pt x="304922" y="208432"/>
                  <a:pt x="304922" y="209742"/>
                  <a:pt x="304922" y="209742"/>
                </a:cubicBezTo>
                <a:cubicBezTo>
                  <a:pt x="307541" y="214981"/>
                  <a:pt x="312778" y="220220"/>
                  <a:pt x="321943" y="222840"/>
                </a:cubicBezTo>
                <a:cubicBezTo>
                  <a:pt x="332417" y="225459"/>
                  <a:pt x="344201" y="224150"/>
                  <a:pt x="350747" y="218910"/>
                </a:cubicBezTo>
                <a:cubicBezTo>
                  <a:pt x="355984" y="214981"/>
                  <a:pt x="363840" y="214981"/>
                  <a:pt x="367768" y="220220"/>
                </a:cubicBezTo>
                <a:cubicBezTo>
                  <a:pt x="373005" y="225459"/>
                  <a:pt x="371696" y="233318"/>
                  <a:pt x="366458" y="238558"/>
                </a:cubicBezTo>
                <a:cubicBezTo>
                  <a:pt x="358603" y="246417"/>
                  <a:pt x="345510" y="250346"/>
                  <a:pt x="332417" y="250346"/>
                </a:cubicBezTo>
                <a:cubicBezTo>
                  <a:pt x="327180" y="250346"/>
                  <a:pt x="320634" y="249036"/>
                  <a:pt x="315397" y="247726"/>
                </a:cubicBezTo>
                <a:cubicBezTo>
                  <a:pt x="308850" y="245107"/>
                  <a:pt x="303613" y="243797"/>
                  <a:pt x="298376" y="239867"/>
                </a:cubicBezTo>
                <a:cubicBezTo>
                  <a:pt x="298376" y="239867"/>
                  <a:pt x="298376" y="239867"/>
                  <a:pt x="282665" y="290950"/>
                </a:cubicBezTo>
                <a:cubicBezTo>
                  <a:pt x="281355" y="293570"/>
                  <a:pt x="281355" y="294880"/>
                  <a:pt x="280046" y="296190"/>
                </a:cubicBezTo>
                <a:cubicBezTo>
                  <a:pt x="280046" y="296190"/>
                  <a:pt x="280046" y="296190"/>
                  <a:pt x="299685" y="325006"/>
                </a:cubicBezTo>
                <a:cubicBezTo>
                  <a:pt x="302304" y="328935"/>
                  <a:pt x="303613" y="332865"/>
                  <a:pt x="302304" y="336794"/>
                </a:cubicBezTo>
                <a:cubicBezTo>
                  <a:pt x="302304" y="336794"/>
                  <a:pt x="302304" y="336794"/>
                  <a:pt x="282665" y="407524"/>
                </a:cubicBezTo>
                <a:cubicBezTo>
                  <a:pt x="281355" y="412764"/>
                  <a:pt x="277428" y="416693"/>
                  <a:pt x="272190" y="418003"/>
                </a:cubicBezTo>
                <a:cubicBezTo>
                  <a:pt x="289211" y="415383"/>
                  <a:pt x="304922" y="411454"/>
                  <a:pt x="320634" y="403595"/>
                </a:cubicBezTo>
                <a:cubicBezTo>
                  <a:pt x="405737" y="365610"/>
                  <a:pt x="442397" y="264754"/>
                  <a:pt x="403118" y="180926"/>
                </a:cubicBezTo>
                <a:cubicBezTo>
                  <a:pt x="375623" y="121984"/>
                  <a:pt x="316706" y="83999"/>
                  <a:pt x="251242" y="83999"/>
                </a:cubicBezTo>
                <a:close/>
                <a:moveTo>
                  <a:pt x="324562" y="1480"/>
                </a:moveTo>
                <a:cubicBezTo>
                  <a:pt x="324562" y="1480"/>
                  <a:pt x="324562" y="1480"/>
                  <a:pt x="357294" y="14579"/>
                </a:cubicBezTo>
                <a:cubicBezTo>
                  <a:pt x="374314" y="21128"/>
                  <a:pt x="383479" y="39465"/>
                  <a:pt x="376933" y="56493"/>
                </a:cubicBezTo>
                <a:cubicBezTo>
                  <a:pt x="376933" y="56493"/>
                  <a:pt x="376933" y="56493"/>
                  <a:pt x="366458" y="82689"/>
                </a:cubicBezTo>
                <a:cubicBezTo>
                  <a:pt x="383479" y="93168"/>
                  <a:pt x="397881" y="107576"/>
                  <a:pt x="410974" y="123294"/>
                </a:cubicBezTo>
                <a:cubicBezTo>
                  <a:pt x="410974" y="123294"/>
                  <a:pt x="410974" y="123294"/>
                  <a:pt x="435850" y="110195"/>
                </a:cubicBezTo>
                <a:cubicBezTo>
                  <a:pt x="452871" y="103646"/>
                  <a:pt x="471201" y="110195"/>
                  <a:pt x="479056" y="127223"/>
                </a:cubicBezTo>
                <a:cubicBezTo>
                  <a:pt x="479056" y="127223"/>
                  <a:pt x="479056" y="127223"/>
                  <a:pt x="493458" y="159969"/>
                </a:cubicBezTo>
                <a:cubicBezTo>
                  <a:pt x="501314" y="175686"/>
                  <a:pt x="494768" y="194024"/>
                  <a:pt x="477747" y="201883"/>
                </a:cubicBezTo>
                <a:cubicBezTo>
                  <a:pt x="477747" y="201883"/>
                  <a:pt x="477747" y="201883"/>
                  <a:pt x="452871" y="213671"/>
                </a:cubicBezTo>
                <a:cubicBezTo>
                  <a:pt x="455489" y="233318"/>
                  <a:pt x="456799" y="252966"/>
                  <a:pt x="454180" y="272613"/>
                </a:cubicBezTo>
                <a:cubicBezTo>
                  <a:pt x="454180" y="272613"/>
                  <a:pt x="454180" y="272613"/>
                  <a:pt x="481675" y="283092"/>
                </a:cubicBezTo>
                <a:cubicBezTo>
                  <a:pt x="497386" y="289641"/>
                  <a:pt x="506551" y="307978"/>
                  <a:pt x="500005" y="323696"/>
                </a:cubicBezTo>
                <a:cubicBezTo>
                  <a:pt x="500005" y="323696"/>
                  <a:pt x="500005" y="323696"/>
                  <a:pt x="488221" y="357751"/>
                </a:cubicBezTo>
                <a:cubicBezTo>
                  <a:pt x="485603" y="365610"/>
                  <a:pt x="479056" y="372159"/>
                  <a:pt x="471201" y="376089"/>
                </a:cubicBezTo>
                <a:cubicBezTo>
                  <a:pt x="463345" y="380018"/>
                  <a:pt x="454180" y="380018"/>
                  <a:pt x="446324" y="377399"/>
                </a:cubicBezTo>
                <a:cubicBezTo>
                  <a:pt x="446324" y="377399"/>
                  <a:pt x="446324" y="377399"/>
                  <a:pt x="420139" y="366920"/>
                </a:cubicBezTo>
                <a:cubicBezTo>
                  <a:pt x="408355" y="383948"/>
                  <a:pt x="395263" y="398356"/>
                  <a:pt x="379551" y="410144"/>
                </a:cubicBezTo>
                <a:cubicBezTo>
                  <a:pt x="379551" y="410144"/>
                  <a:pt x="379551" y="410144"/>
                  <a:pt x="391335" y="436340"/>
                </a:cubicBezTo>
                <a:cubicBezTo>
                  <a:pt x="399190" y="452058"/>
                  <a:pt x="392644" y="471705"/>
                  <a:pt x="375623" y="479564"/>
                </a:cubicBezTo>
                <a:cubicBezTo>
                  <a:pt x="375623" y="479564"/>
                  <a:pt x="375623" y="479564"/>
                  <a:pt x="342891" y="493972"/>
                </a:cubicBezTo>
                <a:cubicBezTo>
                  <a:pt x="327180" y="501831"/>
                  <a:pt x="307541" y="495282"/>
                  <a:pt x="300995" y="478255"/>
                </a:cubicBezTo>
                <a:cubicBezTo>
                  <a:pt x="300995" y="478255"/>
                  <a:pt x="300995" y="478255"/>
                  <a:pt x="289211" y="453368"/>
                </a:cubicBezTo>
                <a:cubicBezTo>
                  <a:pt x="268263" y="455988"/>
                  <a:pt x="248623" y="457297"/>
                  <a:pt x="228984" y="454678"/>
                </a:cubicBezTo>
                <a:cubicBezTo>
                  <a:pt x="228984" y="454678"/>
                  <a:pt x="228984" y="454678"/>
                  <a:pt x="219819" y="482184"/>
                </a:cubicBezTo>
                <a:cubicBezTo>
                  <a:pt x="217201" y="490043"/>
                  <a:pt x="210654" y="496592"/>
                  <a:pt x="202799" y="499212"/>
                </a:cubicBezTo>
                <a:cubicBezTo>
                  <a:pt x="194943" y="503141"/>
                  <a:pt x="185778" y="503141"/>
                  <a:pt x="177922" y="500522"/>
                </a:cubicBezTo>
                <a:cubicBezTo>
                  <a:pt x="177922" y="500522"/>
                  <a:pt x="177922" y="500522"/>
                  <a:pt x="143881" y="488733"/>
                </a:cubicBezTo>
                <a:cubicBezTo>
                  <a:pt x="136025" y="484804"/>
                  <a:pt x="129479" y="479564"/>
                  <a:pt x="126861" y="471705"/>
                </a:cubicBezTo>
                <a:cubicBezTo>
                  <a:pt x="122933" y="463847"/>
                  <a:pt x="122933" y="454678"/>
                  <a:pt x="125551" y="446819"/>
                </a:cubicBezTo>
                <a:cubicBezTo>
                  <a:pt x="125551" y="446819"/>
                  <a:pt x="125551" y="446819"/>
                  <a:pt x="134716" y="420623"/>
                </a:cubicBezTo>
                <a:cubicBezTo>
                  <a:pt x="119005" y="408834"/>
                  <a:pt x="104603" y="395736"/>
                  <a:pt x="91510" y="380018"/>
                </a:cubicBezTo>
                <a:cubicBezTo>
                  <a:pt x="91510" y="380018"/>
                  <a:pt x="91510" y="380018"/>
                  <a:pt x="66634" y="391807"/>
                </a:cubicBezTo>
                <a:cubicBezTo>
                  <a:pt x="49613" y="399665"/>
                  <a:pt x="31283" y="391807"/>
                  <a:pt x="23428" y="376089"/>
                </a:cubicBezTo>
                <a:cubicBezTo>
                  <a:pt x="23428" y="376089"/>
                  <a:pt x="23428" y="376089"/>
                  <a:pt x="7716" y="343343"/>
                </a:cubicBezTo>
                <a:cubicBezTo>
                  <a:pt x="1170" y="327625"/>
                  <a:pt x="7716" y="307978"/>
                  <a:pt x="23428" y="300119"/>
                </a:cubicBezTo>
                <a:cubicBezTo>
                  <a:pt x="23428" y="300119"/>
                  <a:pt x="23428" y="300119"/>
                  <a:pt x="49613" y="288331"/>
                </a:cubicBezTo>
                <a:cubicBezTo>
                  <a:pt x="45685" y="268684"/>
                  <a:pt x="45685" y="249036"/>
                  <a:pt x="48304" y="229389"/>
                </a:cubicBezTo>
                <a:cubicBezTo>
                  <a:pt x="48304" y="229389"/>
                  <a:pt x="48304" y="229389"/>
                  <a:pt x="20809" y="220220"/>
                </a:cubicBezTo>
                <a:cubicBezTo>
                  <a:pt x="12953" y="216291"/>
                  <a:pt x="6407" y="211051"/>
                  <a:pt x="2479" y="203193"/>
                </a:cubicBezTo>
                <a:cubicBezTo>
                  <a:pt x="-139" y="195334"/>
                  <a:pt x="-1449" y="186165"/>
                  <a:pt x="2479" y="178306"/>
                </a:cubicBezTo>
                <a:cubicBezTo>
                  <a:pt x="2479" y="178306"/>
                  <a:pt x="2479" y="178306"/>
                  <a:pt x="14263" y="144251"/>
                </a:cubicBezTo>
                <a:cubicBezTo>
                  <a:pt x="20809" y="128533"/>
                  <a:pt x="39139" y="119364"/>
                  <a:pt x="56159" y="125913"/>
                </a:cubicBezTo>
                <a:cubicBezTo>
                  <a:pt x="56159" y="125913"/>
                  <a:pt x="56159" y="125913"/>
                  <a:pt x="82345" y="135082"/>
                </a:cubicBezTo>
                <a:cubicBezTo>
                  <a:pt x="92819" y="119364"/>
                  <a:pt x="107221" y="104956"/>
                  <a:pt x="122933" y="91858"/>
                </a:cubicBezTo>
                <a:cubicBezTo>
                  <a:pt x="122933" y="91858"/>
                  <a:pt x="122933" y="91858"/>
                  <a:pt x="111149" y="65662"/>
                </a:cubicBezTo>
                <a:cubicBezTo>
                  <a:pt x="103294" y="49944"/>
                  <a:pt x="109840" y="30296"/>
                  <a:pt x="126861" y="23747"/>
                </a:cubicBezTo>
                <a:cubicBezTo>
                  <a:pt x="126861" y="23747"/>
                  <a:pt x="126861" y="23747"/>
                  <a:pt x="159592" y="8029"/>
                </a:cubicBezTo>
                <a:cubicBezTo>
                  <a:pt x="175304" y="1480"/>
                  <a:pt x="194943" y="8029"/>
                  <a:pt x="201489" y="23747"/>
                </a:cubicBezTo>
                <a:cubicBezTo>
                  <a:pt x="201489" y="23747"/>
                  <a:pt x="201489" y="23747"/>
                  <a:pt x="213273" y="49944"/>
                </a:cubicBezTo>
                <a:cubicBezTo>
                  <a:pt x="232912" y="46014"/>
                  <a:pt x="253861" y="46014"/>
                  <a:pt x="272190" y="47324"/>
                </a:cubicBezTo>
                <a:cubicBezTo>
                  <a:pt x="272190" y="47324"/>
                  <a:pt x="272190" y="47324"/>
                  <a:pt x="282665" y="21128"/>
                </a:cubicBezTo>
                <a:cubicBezTo>
                  <a:pt x="289211" y="5410"/>
                  <a:pt x="307541" y="-3759"/>
                  <a:pt x="324562" y="14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5" name="íṡľiḍe"/>
          <p:cNvSpPr>
            <a:spLocks noChangeAspect="1"/>
          </p:cNvSpPr>
          <p:nvPr/>
        </p:nvSpPr>
        <p:spPr bwMode="auto">
          <a:xfrm>
            <a:off x="4521555" y="4247262"/>
            <a:ext cx="210936" cy="282996"/>
          </a:xfrm>
          <a:custGeom>
            <a:avLst/>
            <a:gdLst>
              <a:gd name="T0" fmla="*/ 0 w 1224"/>
              <a:gd name="T1" fmla="*/ 0 h 1643"/>
              <a:gd name="T2" fmla="*/ 0 w 1224"/>
              <a:gd name="T3" fmla="*/ 1643 h 1643"/>
              <a:gd name="T4" fmla="*/ 1224 w 1224"/>
              <a:gd name="T5" fmla="*/ 1643 h 1643"/>
              <a:gd name="T6" fmla="*/ 1224 w 1224"/>
              <a:gd name="T7" fmla="*/ 0 h 1643"/>
              <a:gd name="T8" fmla="*/ 0 w 1224"/>
              <a:gd name="T9" fmla="*/ 0 h 1643"/>
              <a:gd name="T10" fmla="*/ 1126 w 1224"/>
              <a:gd name="T11" fmla="*/ 1515 h 1643"/>
              <a:gd name="T12" fmla="*/ 98 w 1224"/>
              <a:gd name="T13" fmla="*/ 1515 h 1643"/>
              <a:gd name="T14" fmla="*/ 98 w 1224"/>
              <a:gd name="T15" fmla="*/ 935 h 1643"/>
              <a:gd name="T16" fmla="*/ 1126 w 1224"/>
              <a:gd name="T17" fmla="*/ 935 h 1643"/>
              <a:gd name="T18" fmla="*/ 1126 w 1224"/>
              <a:gd name="T19" fmla="*/ 1515 h 1643"/>
              <a:gd name="T20" fmla="*/ 1126 w 1224"/>
              <a:gd name="T21" fmla="*/ 838 h 1643"/>
              <a:gd name="T22" fmla="*/ 98 w 1224"/>
              <a:gd name="T23" fmla="*/ 838 h 1643"/>
              <a:gd name="T24" fmla="*/ 98 w 1224"/>
              <a:gd name="T25" fmla="*/ 258 h 1643"/>
              <a:gd name="T26" fmla="*/ 1126 w 1224"/>
              <a:gd name="T27" fmla="*/ 258 h 1643"/>
              <a:gd name="T28" fmla="*/ 1126 w 1224"/>
              <a:gd name="T29" fmla="*/ 838 h 1643"/>
              <a:gd name="T30" fmla="*/ 1113 w 1224"/>
              <a:gd name="T31" fmla="*/ 164 h 1643"/>
              <a:gd name="T32" fmla="*/ 1080 w 1224"/>
              <a:gd name="T33" fmla="*/ 178 h 1643"/>
              <a:gd name="T34" fmla="*/ 1045 w 1224"/>
              <a:gd name="T35" fmla="*/ 164 h 1643"/>
              <a:gd name="T36" fmla="*/ 1031 w 1224"/>
              <a:gd name="T37" fmla="*/ 129 h 1643"/>
              <a:gd name="T38" fmla="*/ 1045 w 1224"/>
              <a:gd name="T39" fmla="*/ 96 h 1643"/>
              <a:gd name="T40" fmla="*/ 1080 w 1224"/>
              <a:gd name="T41" fmla="*/ 82 h 1643"/>
              <a:gd name="T42" fmla="*/ 1113 w 1224"/>
              <a:gd name="T43" fmla="*/ 96 h 1643"/>
              <a:gd name="T44" fmla="*/ 1126 w 1224"/>
              <a:gd name="T45" fmla="*/ 129 h 1643"/>
              <a:gd name="T46" fmla="*/ 1113 w 1224"/>
              <a:gd name="T47" fmla="*/ 164 h 1643"/>
              <a:gd name="T48" fmla="*/ 1063 w 1224"/>
              <a:gd name="T49" fmla="*/ 323 h 1643"/>
              <a:gd name="T50" fmla="*/ 161 w 1224"/>
              <a:gd name="T51" fmla="*/ 323 h 1643"/>
              <a:gd name="T52" fmla="*/ 161 w 1224"/>
              <a:gd name="T53" fmla="*/ 775 h 1643"/>
              <a:gd name="T54" fmla="*/ 1063 w 1224"/>
              <a:gd name="T55" fmla="*/ 775 h 1643"/>
              <a:gd name="T56" fmla="*/ 1063 w 1224"/>
              <a:gd name="T57" fmla="*/ 323 h 1643"/>
              <a:gd name="T58" fmla="*/ 773 w 1224"/>
              <a:gd name="T59" fmla="*/ 581 h 1643"/>
              <a:gd name="T60" fmla="*/ 763 w 1224"/>
              <a:gd name="T61" fmla="*/ 604 h 1643"/>
              <a:gd name="T62" fmla="*/ 740 w 1224"/>
              <a:gd name="T63" fmla="*/ 614 h 1643"/>
              <a:gd name="T64" fmla="*/ 484 w 1224"/>
              <a:gd name="T65" fmla="*/ 614 h 1643"/>
              <a:gd name="T66" fmla="*/ 461 w 1224"/>
              <a:gd name="T67" fmla="*/ 604 h 1643"/>
              <a:gd name="T68" fmla="*/ 451 w 1224"/>
              <a:gd name="T69" fmla="*/ 581 h 1643"/>
              <a:gd name="T70" fmla="*/ 451 w 1224"/>
              <a:gd name="T71" fmla="*/ 451 h 1643"/>
              <a:gd name="T72" fmla="*/ 461 w 1224"/>
              <a:gd name="T73" fmla="*/ 428 h 1643"/>
              <a:gd name="T74" fmla="*/ 484 w 1224"/>
              <a:gd name="T75" fmla="*/ 419 h 1643"/>
              <a:gd name="T76" fmla="*/ 740 w 1224"/>
              <a:gd name="T77" fmla="*/ 419 h 1643"/>
              <a:gd name="T78" fmla="*/ 763 w 1224"/>
              <a:gd name="T79" fmla="*/ 428 h 1643"/>
              <a:gd name="T80" fmla="*/ 773 w 1224"/>
              <a:gd name="T81" fmla="*/ 451 h 1643"/>
              <a:gd name="T82" fmla="*/ 773 w 1224"/>
              <a:gd name="T83" fmla="*/ 581 h 1643"/>
              <a:gd name="T84" fmla="*/ 1063 w 1224"/>
              <a:gd name="T85" fmla="*/ 1000 h 1643"/>
              <a:gd name="T86" fmla="*/ 161 w 1224"/>
              <a:gd name="T87" fmla="*/ 1000 h 1643"/>
              <a:gd name="T88" fmla="*/ 161 w 1224"/>
              <a:gd name="T89" fmla="*/ 1450 h 1643"/>
              <a:gd name="T90" fmla="*/ 1063 w 1224"/>
              <a:gd name="T91" fmla="*/ 1450 h 1643"/>
              <a:gd name="T92" fmla="*/ 1063 w 1224"/>
              <a:gd name="T93" fmla="*/ 1000 h 1643"/>
              <a:gd name="T94" fmla="*/ 773 w 1224"/>
              <a:gd name="T95" fmla="*/ 1257 h 1643"/>
              <a:gd name="T96" fmla="*/ 763 w 1224"/>
              <a:gd name="T97" fmla="*/ 1279 h 1643"/>
              <a:gd name="T98" fmla="*/ 740 w 1224"/>
              <a:gd name="T99" fmla="*/ 1289 h 1643"/>
              <a:gd name="T100" fmla="*/ 484 w 1224"/>
              <a:gd name="T101" fmla="*/ 1289 h 1643"/>
              <a:gd name="T102" fmla="*/ 461 w 1224"/>
              <a:gd name="T103" fmla="*/ 1279 h 1643"/>
              <a:gd name="T104" fmla="*/ 451 w 1224"/>
              <a:gd name="T105" fmla="*/ 1257 h 1643"/>
              <a:gd name="T106" fmla="*/ 451 w 1224"/>
              <a:gd name="T107" fmla="*/ 1128 h 1643"/>
              <a:gd name="T108" fmla="*/ 461 w 1224"/>
              <a:gd name="T109" fmla="*/ 1105 h 1643"/>
              <a:gd name="T110" fmla="*/ 484 w 1224"/>
              <a:gd name="T111" fmla="*/ 1096 h 1643"/>
              <a:gd name="T112" fmla="*/ 740 w 1224"/>
              <a:gd name="T113" fmla="*/ 1096 h 1643"/>
              <a:gd name="T114" fmla="*/ 763 w 1224"/>
              <a:gd name="T115" fmla="*/ 1105 h 1643"/>
              <a:gd name="T116" fmla="*/ 773 w 1224"/>
              <a:gd name="T117" fmla="*/ 1128 h 1643"/>
              <a:gd name="T118" fmla="*/ 773 w 1224"/>
              <a:gd name="T119" fmla="*/ 1257 h 1643"/>
              <a:gd name="T120" fmla="*/ 773 w 1224"/>
              <a:gd name="T121" fmla="*/ 1257 h 1643"/>
              <a:gd name="T122" fmla="*/ 773 w 1224"/>
              <a:gd name="T123" fmla="*/ 1257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4" h="1643">
                <a:moveTo>
                  <a:pt x="0" y="0"/>
                </a:moveTo>
                <a:cubicBezTo>
                  <a:pt x="0" y="1643"/>
                  <a:pt x="0" y="1643"/>
                  <a:pt x="0" y="1643"/>
                </a:cubicBezTo>
                <a:cubicBezTo>
                  <a:pt x="1224" y="1643"/>
                  <a:pt x="1224" y="1643"/>
                  <a:pt x="1224" y="1643"/>
                </a:cubicBezTo>
                <a:cubicBezTo>
                  <a:pt x="1224" y="0"/>
                  <a:pt x="1224" y="0"/>
                  <a:pt x="1224" y="0"/>
                </a:cubicBezTo>
                <a:lnTo>
                  <a:pt x="0" y="0"/>
                </a:lnTo>
                <a:close/>
                <a:moveTo>
                  <a:pt x="1126" y="1515"/>
                </a:moveTo>
                <a:cubicBezTo>
                  <a:pt x="98" y="1515"/>
                  <a:pt x="98" y="1515"/>
                  <a:pt x="98" y="1515"/>
                </a:cubicBezTo>
                <a:cubicBezTo>
                  <a:pt x="98" y="935"/>
                  <a:pt x="98" y="935"/>
                  <a:pt x="98" y="935"/>
                </a:cubicBezTo>
                <a:cubicBezTo>
                  <a:pt x="1126" y="935"/>
                  <a:pt x="1126" y="935"/>
                  <a:pt x="1126" y="935"/>
                </a:cubicBezTo>
                <a:lnTo>
                  <a:pt x="1126" y="1515"/>
                </a:lnTo>
                <a:close/>
                <a:moveTo>
                  <a:pt x="1126" y="838"/>
                </a:moveTo>
                <a:cubicBezTo>
                  <a:pt x="98" y="838"/>
                  <a:pt x="98" y="838"/>
                  <a:pt x="98" y="838"/>
                </a:cubicBezTo>
                <a:cubicBezTo>
                  <a:pt x="98" y="258"/>
                  <a:pt x="98" y="258"/>
                  <a:pt x="98" y="258"/>
                </a:cubicBezTo>
                <a:cubicBezTo>
                  <a:pt x="1126" y="258"/>
                  <a:pt x="1126" y="258"/>
                  <a:pt x="1126" y="258"/>
                </a:cubicBezTo>
                <a:lnTo>
                  <a:pt x="1126" y="838"/>
                </a:lnTo>
                <a:close/>
                <a:moveTo>
                  <a:pt x="1113" y="164"/>
                </a:moveTo>
                <a:cubicBezTo>
                  <a:pt x="1104" y="173"/>
                  <a:pt x="1093" y="178"/>
                  <a:pt x="1080" y="178"/>
                </a:cubicBezTo>
                <a:cubicBezTo>
                  <a:pt x="1066" y="178"/>
                  <a:pt x="1055" y="173"/>
                  <a:pt x="1045" y="164"/>
                </a:cubicBezTo>
                <a:cubicBezTo>
                  <a:pt x="1036" y="154"/>
                  <a:pt x="1031" y="142"/>
                  <a:pt x="1031" y="129"/>
                </a:cubicBezTo>
                <a:cubicBezTo>
                  <a:pt x="1031" y="116"/>
                  <a:pt x="1036" y="105"/>
                  <a:pt x="1045" y="96"/>
                </a:cubicBezTo>
                <a:cubicBezTo>
                  <a:pt x="1055" y="87"/>
                  <a:pt x="1066" y="82"/>
                  <a:pt x="1080" y="82"/>
                </a:cubicBezTo>
                <a:cubicBezTo>
                  <a:pt x="1093" y="82"/>
                  <a:pt x="1104" y="87"/>
                  <a:pt x="1113" y="96"/>
                </a:cubicBezTo>
                <a:cubicBezTo>
                  <a:pt x="1122" y="105"/>
                  <a:pt x="1126" y="116"/>
                  <a:pt x="1126" y="129"/>
                </a:cubicBezTo>
                <a:cubicBezTo>
                  <a:pt x="1126" y="142"/>
                  <a:pt x="1122" y="154"/>
                  <a:pt x="1113" y="164"/>
                </a:cubicBezTo>
                <a:close/>
                <a:moveTo>
                  <a:pt x="1063" y="323"/>
                </a:moveTo>
                <a:cubicBezTo>
                  <a:pt x="161" y="323"/>
                  <a:pt x="161" y="323"/>
                  <a:pt x="161" y="323"/>
                </a:cubicBezTo>
                <a:cubicBezTo>
                  <a:pt x="161" y="775"/>
                  <a:pt x="161" y="775"/>
                  <a:pt x="161" y="775"/>
                </a:cubicBezTo>
                <a:cubicBezTo>
                  <a:pt x="1063" y="775"/>
                  <a:pt x="1063" y="775"/>
                  <a:pt x="1063" y="775"/>
                </a:cubicBezTo>
                <a:lnTo>
                  <a:pt x="1063" y="323"/>
                </a:lnTo>
                <a:close/>
                <a:moveTo>
                  <a:pt x="773" y="581"/>
                </a:moveTo>
                <a:cubicBezTo>
                  <a:pt x="773" y="590"/>
                  <a:pt x="769" y="598"/>
                  <a:pt x="763" y="604"/>
                </a:cubicBezTo>
                <a:cubicBezTo>
                  <a:pt x="757" y="611"/>
                  <a:pt x="749" y="614"/>
                  <a:pt x="740" y="614"/>
                </a:cubicBezTo>
                <a:cubicBezTo>
                  <a:pt x="484" y="614"/>
                  <a:pt x="484" y="614"/>
                  <a:pt x="484" y="614"/>
                </a:cubicBezTo>
                <a:cubicBezTo>
                  <a:pt x="475" y="614"/>
                  <a:pt x="467" y="611"/>
                  <a:pt x="461" y="604"/>
                </a:cubicBezTo>
                <a:cubicBezTo>
                  <a:pt x="455" y="598"/>
                  <a:pt x="451" y="590"/>
                  <a:pt x="451" y="581"/>
                </a:cubicBezTo>
                <a:cubicBezTo>
                  <a:pt x="451" y="451"/>
                  <a:pt x="451" y="451"/>
                  <a:pt x="451" y="451"/>
                </a:cubicBezTo>
                <a:cubicBezTo>
                  <a:pt x="451" y="442"/>
                  <a:pt x="455" y="435"/>
                  <a:pt x="461" y="428"/>
                </a:cubicBezTo>
                <a:cubicBezTo>
                  <a:pt x="467" y="422"/>
                  <a:pt x="475" y="419"/>
                  <a:pt x="484" y="419"/>
                </a:cubicBezTo>
                <a:cubicBezTo>
                  <a:pt x="740" y="419"/>
                  <a:pt x="740" y="419"/>
                  <a:pt x="740" y="419"/>
                </a:cubicBezTo>
                <a:cubicBezTo>
                  <a:pt x="749" y="419"/>
                  <a:pt x="757" y="422"/>
                  <a:pt x="763" y="428"/>
                </a:cubicBezTo>
                <a:cubicBezTo>
                  <a:pt x="769" y="435"/>
                  <a:pt x="773" y="442"/>
                  <a:pt x="773" y="451"/>
                </a:cubicBezTo>
                <a:lnTo>
                  <a:pt x="773" y="581"/>
                </a:lnTo>
                <a:close/>
                <a:moveTo>
                  <a:pt x="1063" y="1000"/>
                </a:moveTo>
                <a:cubicBezTo>
                  <a:pt x="161" y="1000"/>
                  <a:pt x="161" y="1000"/>
                  <a:pt x="161" y="1000"/>
                </a:cubicBezTo>
                <a:cubicBezTo>
                  <a:pt x="161" y="1450"/>
                  <a:pt x="161" y="1450"/>
                  <a:pt x="161" y="1450"/>
                </a:cubicBezTo>
                <a:cubicBezTo>
                  <a:pt x="1063" y="1450"/>
                  <a:pt x="1063" y="1450"/>
                  <a:pt x="1063" y="1450"/>
                </a:cubicBezTo>
                <a:lnTo>
                  <a:pt x="1063" y="1000"/>
                </a:lnTo>
                <a:close/>
                <a:moveTo>
                  <a:pt x="773" y="1257"/>
                </a:moveTo>
                <a:cubicBezTo>
                  <a:pt x="773" y="1265"/>
                  <a:pt x="769" y="1273"/>
                  <a:pt x="763" y="1279"/>
                </a:cubicBezTo>
                <a:cubicBezTo>
                  <a:pt x="757" y="1286"/>
                  <a:pt x="749" y="1289"/>
                  <a:pt x="740" y="1289"/>
                </a:cubicBezTo>
                <a:cubicBezTo>
                  <a:pt x="484" y="1289"/>
                  <a:pt x="484" y="1289"/>
                  <a:pt x="484" y="1289"/>
                </a:cubicBezTo>
                <a:cubicBezTo>
                  <a:pt x="475" y="1289"/>
                  <a:pt x="467" y="1286"/>
                  <a:pt x="461" y="1279"/>
                </a:cubicBezTo>
                <a:cubicBezTo>
                  <a:pt x="455" y="1273"/>
                  <a:pt x="451" y="1265"/>
                  <a:pt x="451" y="1257"/>
                </a:cubicBezTo>
                <a:cubicBezTo>
                  <a:pt x="451" y="1128"/>
                  <a:pt x="451" y="1128"/>
                  <a:pt x="451" y="1128"/>
                </a:cubicBezTo>
                <a:cubicBezTo>
                  <a:pt x="451" y="1119"/>
                  <a:pt x="455" y="1112"/>
                  <a:pt x="461" y="1105"/>
                </a:cubicBezTo>
                <a:cubicBezTo>
                  <a:pt x="467" y="1099"/>
                  <a:pt x="475" y="1096"/>
                  <a:pt x="484" y="1096"/>
                </a:cubicBezTo>
                <a:cubicBezTo>
                  <a:pt x="740" y="1096"/>
                  <a:pt x="740" y="1096"/>
                  <a:pt x="740" y="1096"/>
                </a:cubicBezTo>
                <a:cubicBezTo>
                  <a:pt x="749" y="1096"/>
                  <a:pt x="757" y="1099"/>
                  <a:pt x="763" y="1105"/>
                </a:cubicBezTo>
                <a:cubicBezTo>
                  <a:pt x="769" y="1112"/>
                  <a:pt x="773" y="1119"/>
                  <a:pt x="773" y="1128"/>
                </a:cubicBezTo>
                <a:lnTo>
                  <a:pt x="773" y="1257"/>
                </a:lnTo>
                <a:close/>
                <a:moveTo>
                  <a:pt x="773" y="1257"/>
                </a:moveTo>
                <a:cubicBezTo>
                  <a:pt x="773" y="1257"/>
                  <a:pt x="773" y="1257"/>
                  <a:pt x="773" y="125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grpSp>
        <p:nvGrpSpPr>
          <p:cNvPr id="16" name="组合 15"/>
          <p:cNvGrpSpPr/>
          <p:nvPr/>
        </p:nvGrpSpPr>
        <p:grpSpPr>
          <a:xfrm>
            <a:off x="5217735" y="3364151"/>
            <a:ext cx="2475247" cy="1347437"/>
            <a:chOff x="3595113" y="4968951"/>
            <a:chExt cx="2475247" cy="1347437"/>
          </a:xfrm>
        </p:grpSpPr>
        <p:sp>
          <p:nvSpPr>
            <p:cNvPr id="17" name="文本框 16"/>
            <p:cNvSpPr txBox="1"/>
            <p:nvPr/>
          </p:nvSpPr>
          <p:spPr>
            <a:xfrm>
              <a:off x="3797421" y="4968951"/>
              <a:ext cx="227293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1800" b="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1800" b="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95113" y="5285978"/>
              <a:ext cx="1577928" cy="1030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01247" y="2253813"/>
            <a:ext cx="2548861" cy="1105017"/>
            <a:chOff x="3548613" y="4927890"/>
            <a:chExt cx="2548861" cy="1105017"/>
          </a:xfrm>
        </p:grpSpPr>
        <p:sp>
          <p:nvSpPr>
            <p:cNvPr id="20" name="文本框 19"/>
            <p:cNvSpPr txBox="1"/>
            <p:nvPr/>
          </p:nvSpPr>
          <p:spPr>
            <a:xfrm>
              <a:off x="3548613" y="4927890"/>
              <a:ext cx="21965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1800" b="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1800" b="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48613" y="5220377"/>
              <a:ext cx="2548861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501247" y="3425517"/>
            <a:ext cx="2548861" cy="1105017"/>
            <a:chOff x="3548613" y="4927890"/>
            <a:chExt cx="2548861" cy="1105017"/>
          </a:xfrm>
        </p:grpSpPr>
        <p:sp>
          <p:nvSpPr>
            <p:cNvPr id="23" name="文本框 22"/>
            <p:cNvSpPr txBox="1"/>
            <p:nvPr/>
          </p:nvSpPr>
          <p:spPr>
            <a:xfrm>
              <a:off x="3548613" y="4927890"/>
              <a:ext cx="2041247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1800" b="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1800" b="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48613" y="5220377"/>
              <a:ext cx="2548861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01247" y="4597221"/>
            <a:ext cx="2548861" cy="1105017"/>
            <a:chOff x="3548613" y="4927890"/>
            <a:chExt cx="2548861" cy="1105017"/>
          </a:xfrm>
        </p:grpSpPr>
        <p:sp>
          <p:nvSpPr>
            <p:cNvPr id="26" name="文本框 25"/>
            <p:cNvSpPr txBox="1"/>
            <p:nvPr/>
          </p:nvSpPr>
          <p:spPr>
            <a:xfrm>
              <a:off x="3548613" y="4927890"/>
              <a:ext cx="21965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1800" b="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1800" b="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48613" y="5220377"/>
              <a:ext cx="2548861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38816" y="2452233"/>
            <a:ext cx="2589045" cy="1134549"/>
            <a:chOff x="3548613" y="4898358"/>
            <a:chExt cx="2589045" cy="1134549"/>
          </a:xfrm>
        </p:grpSpPr>
        <p:sp>
          <p:nvSpPr>
            <p:cNvPr id="29" name="文本框 28"/>
            <p:cNvSpPr txBox="1"/>
            <p:nvPr/>
          </p:nvSpPr>
          <p:spPr>
            <a:xfrm>
              <a:off x="3548614" y="4898358"/>
              <a:ext cx="258904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r"/>
              <a:r>
                <a:rPr lang="en-US" altLang="zh-CN" sz="1800" b="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1800" b="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48613" y="5220377"/>
              <a:ext cx="2548861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38817" y="4234502"/>
            <a:ext cx="2589043" cy="1157193"/>
            <a:chOff x="3548613" y="4875714"/>
            <a:chExt cx="2589043" cy="1157193"/>
          </a:xfrm>
        </p:grpSpPr>
        <p:sp>
          <p:nvSpPr>
            <p:cNvPr id="32" name="文本框 31"/>
            <p:cNvSpPr txBox="1"/>
            <p:nvPr/>
          </p:nvSpPr>
          <p:spPr>
            <a:xfrm>
              <a:off x="3951725" y="4875714"/>
              <a:ext cx="218593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r"/>
              <a:r>
                <a:rPr lang="en-US" altLang="zh-CN" sz="1800" b="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1800" b="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548613" y="5220377"/>
              <a:ext cx="2548861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，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11334750" y="123825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心形 9"/>
          <p:cNvSpPr/>
          <p:nvPr/>
        </p:nvSpPr>
        <p:spPr>
          <a:xfrm rot="1967322">
            <a:off x="4731504" y="1023348"/>
            <a:ext cx="6718973" cy="581025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11" y="833437"/>
            <a:ext cx="5882220" cy="51911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554825" y="4610555"/>
            <a:ext cx="1666875" cy="368300"/>
          </a:xfrm>
          <a:prstGeom prst="rect">
            <a:avLst/>
          </a:prstGeom>
          <a:solidFill>
            <a:srgbClr val="5CBBFF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FF7449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Cute Girl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24345" y="2687258"/>
            <a:ext cx="3966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  <a:endParaRPr lang="zh-CN" altLang="en-US" sz="4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24345" y="3451419"/>
            <a:ext cx="46482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Fresh </a:t>
            </a:r>
            <a:r>
              <a:rPr lang="en-US" altLang="zh-CN" sz="28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n-US" altLang="zh-CN" sz="28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artoon Watercolor Teaching </a:t>
            </a:r>
            <a:r>
              <a:rPr lang="en-US" altLang="zh-CN" sz="28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lang="en-US" altLang="zh-CN" sz="28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emplate</a:t>
            </a:r>
            <a:endParaRPr lang="en-US" altLang="zh-CN" sz="28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0" y="5791200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心形 5"/>
          <p:cNvSpPr/>
          <p:nvPr/>
        </p:nvSpPr>
        <p:spPr>
          <a:xfrm rot="19621449">
            <a:off x="910995" y="983978"/>
            <a:ext cx="6718973" cy="5810250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1368" y="-123825"/>
            <a:ext cx="5240632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47190" y="3355975"/>
            <a:ext cx="3286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Lessy.kiev.ua</a:t>
            </a:r>
            <a:endParaRPr lang="zh-CN" altLang="en-US" sz="4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8499" y="3155625"/>
            <a:ext cx="1319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lang="en-US" altLang="zh-CN" sz="6600" dirty="0">
                <a:ln w="12700">
                  <a:noFill/>
                </a:ln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6600" dirty="0">
              <a:ln w="12700">
                <a:noFill/>
              </a:ln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45565" y="4698365"/>
            <a:ext cx="328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4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8150" y="4481083"/>
            <a:ext cx="1319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lang="en-US" altLang="zh-CN" sz="6000" dirty="0">
                <a:ln w="12700">
                  <a:noFill/>
                </a:ln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6000" dirty="0">
              <a:ln w="12700">
                <a:noFill/>
              </a:ln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950" y="610870"/>
            <a:ext cx="83254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4000" b="1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similar analogues to the hotel information system</a:t>
            </a:r>
            <a:endParaRPr lang="en-US" altLang="zh-CN" sz="4000" b="1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1334750" y="123825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25171" y="421925"/>
            <a:ext cx="33498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36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Lessy.kiev.ua</a:t>
            </a:r>
            <a:endParaRPr lang="zh-CN" altLang="en-US" sz="36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0" y="5791200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" y="807058"/>
            <a:ext cx="4804092" cy="4804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1709" y="651817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4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6188" y="5103186"/>
            <a:ext cx="344321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29899" y="4733854"/>
            <a:ext cx="29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9490" y="2522277"/>
            <a:ext cx="5036047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9489" y="4196463"/>
            <a:ext cx="5036047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20" name="flower_90034"/>
          <p:cNvSpPr>
            <a:spLocks noChangeAspect="1"/>
          </p:cNvSpPr>
          <p:nvPr/>
        </p:nvSpPr>
        <p:spPr bwMode="auto">
          <a:xfrm>
            <a:off x="5556609" y="2522277"/>
            <a:ext cx="386784" cy="421893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44" h="6493">
                <a:moveTo>
                  <a:pt x="4865" y="279"/>
                </a:moveTo>
                <a:cubicBezTo>
                  <a:pt x="4860" y="279"/>
                  <a:pt x="4856" y="279"/>
                  <a:pt x="4852" y="279"/>
                </a:cubicBezTo>
                <a:cubicBezTo>
                  <a:pt x="4260" y="286"/>
                  <a:pt x="3785" y="773"/>
                  <a:pt x="3792" y="1364"/>
                </a:cubicBezTo>
                <a:cubicBezTo>
                  <a:pt x="3796" y="1769"/>
                  <a:pt x="4028" y="2120"/>
                  <a:pt x="4364" y="2299"/>
                </a:cubicBezTo>
                <a:cubicBezTo>
                  <a:pt x="3997" y="2842"/>
                  <a:pt x="3733" y="3632"/>
                  <a:pt x="3576" y="4654"/>
                </a:cubicBezTo>
                <a:cubicBezTo>
                  <a:pt x="3576" y="4651"/>
                  <a:pt x="3575" y="4647"/>
                  <a:pt x="3575" y="4644"/>
                </a:cubicBezTo>
                <a:cubicBezTo>
                  <a:pt x="3415" y="3556"/>
                  <a:pt x="3134" y="2716"/>
                  <a:pt x="2739" y="2140"/>
                </a:cubicBezTo>
                <a:cubicBezTo>
                  <a:pt x="3096" y="1948"/>
                  <a:pt x="3339" y="1571"/>
                  <a:pt x="3339" y="1138"/>
                </a:cubicBezTo>
                <a:cubicBezTo>
                  <a:pt x="3339" y="510"/>
                  <a:pt x="2829" y="0"/>
                  <a:pt x="2202" y="0"/>
                </a:cubicBezTo>
                <a:cubicBezTo>
                  <a:pt x="1591" y="0"/>
                  <a:pt x="1092" y="483"/>
                  <a:pt x="1065" y="1087"/>
                </a:cubicBezTo>
                <a:cubicBezTo>
                  <a:pt x="1079" y="1086"/>
                  <a:pt x="1092" y="1086"/>
                  <a:pt x="1106" y="1086"/>
                </a:cubicBezTo>
                <a:cubicBezTo>
                  <a:pt x="1648" y="1086"/>
                  <a:pt x="2125" y="1432"/>
                  <a:pt x="2295" y="1947"/>
                </a:cubicBezTo>
                <a:cubicBezTo>
                  <a:pt x="2330" y="2052"/>
                  <a:pt x="2349" y="2159"/>
                  <a:pt x="2355" y="2265"/>
                </a:cubicBezTo>
                <a:cubicBezTo>
                  <a:pt x="2399" y="2259"/>
                  <a:pt x="2441" y="2250"/>
                  <a:pt x="2483" y="2240"/>
                </a:cubicBezTo>
                <a:cubicBezTo>
                  <a:pt x="2869" y="2778"/>
                  <a:pt x="3153" y="3614"/>
                  <a:pt x="3310" y="4679"/>
                </a:cubicBezTo>
                <a:cubicBezTo>
                  <a:pt x="3349" y="4945"/>
                  <a:pt x="3376" y="5198"/>
                  <a:pt x="3395" y="5424"/>
                </a:cubicBezTo>
                <a:cubicBezTo>
                  <a:pt x="3332" y="5262"/>
                  <a:pt x="3259" y="5087"/>
                  <a:pt x="3176" y="4905"/>
                </a:cubicBezTo>
                <a:cubicBezTo>
                  <a:pt x="2773" y="4019"/>
                  <a:pt x="2320" y="3382"/>
                  <a:pt x="1829" y="3007"/>
                </a:cubicBezTo>
                <a:cubicBezTo>
                  <a:pt x="2063" y="2753"/>
                  <a:pt x="2157" y="2382"/>
                  <a:pt x="2042" y="2030"/>
                </a:cubicBezTo>
                <a:cubicBezTo>
                  <a:pt x="1908" y="1625"/>
                  <a:pt x="1532" y="1352"/>
                  <a:pt x="1106" y="1352"/>
                </a:cubicBezTo>
                <a:cubicBezTo>
                  <a:pt x="1002" y="1352"/>
                  <a:pt x="898" y="1369"/>
                  <a:pt x="798" y="1402"/>
                </a:cubicBezTo>
                <a:cubicBezTo>
                  <a:pt x="282" y="1572"/>
                  <a:pt x="0" y="2130"/>
                  <a:pt x="170" y="2646"/>
                </a:cubicBezTo>
                <a:cubicBezTo>
                  <a:pt x="303" y="3051"/>
                  <a:pt x="679" y="3324"/>
                  <a:pt x="1106" y="3324"/>
                </a:cubicBezTo>
                <a:cubicBezTo>
                  <a:pt x="1210" y="3324"/>
                  <a:pt x="1314" y="3307"/>
                  <a:pt x="1414" y="3274"/>
                </a:cubicBezTo>
                <a:cubicBezTo>
                  <a:pt x="1486" y="3250"/>
                  <a:pt x="1553" y="3219"/>
                  <a:pt x="1615" y="3181"/>
                </a:cubicBezTo>
                <a:cubicBezTo>
                  <a:pt x="2797" y="4029"/>
                  <a:pt x="3435" y="6370"/>
                  <a:pt x="3441" y="6395"/>
                </a:cubicBezTo>
                <a:lnTo>
                  <a:pt x="3442" y="6394"/>
                </a:lnTo>
                <a:cubicBezTo>
                  <a:pt x="3457" y="6451"/>
                  <a:pt x="3508" y="6493"/>
                  <a:pt x="3569" y="6493"/>
                </a:cubicBezTo>
                <a:cubicBezTo>
                  <a:pt x="3569" y="6493"/>
                  <a:pt x="3570" y="6493"/>
                  <a:pt x="3570" y="6493"/>
                </a:cubicBezTo>
                <a:cubicBezTo>
                  <a:pt x="3643" y="6493"/>
                  <a:pt x="3703" y="6435"/>
                  <a:pt x="3704" y="6362"/>
                </a:cubicBezTo>
                <a:cubicBezTo>
                  <a:pt x="3704" y="6358"/>
                  <a:pt x="3704" y="6347"/>
                  <a:pt x="3704" y="6327"/>
                </a:cubicBezTo>
                <a:cubicBezTo>
                  <a:pt x="3707" y="6021"/>
                  <a:pt x="3757" y="3612"/>
                  <a:pt x="4621" y="2396"/>
                </a:cubicBezTo>
                <a:cubicBezTo>
                  <a:pt x="4699" y="2414"/>
                  <a:pt x="4780" y="2424"/>
                  <a:pt x="4864" y="2424"/>
                </a:cubicBezTo>
                <a:cubicBezTo>
                  <a:pt x="4868" y="2424"/>
                  <a:pt x="4873" y="2424"/>
                  <a:pt x="4877" y="2424"/>
                </a:cubicBezTo>
                <a:cubicBezTo>
                  <a:pt x="5468" y="2417"/>
                  <a:pt x="5944" y="1931"/>
                  <a:pt x="5937" y="1339"/>
                </a:cubicBezTo>
                <a:cubicBezTo>
                  <a:pt x="5930" y="755"/>
                  <a:pt x="5449" y="279"/>
                  <a:pt x="4865" y="279"/>
                </a:cubicBezTo>
                <a:close/>
              </a:path>
            </a:pathLst>
          </a:custGeom>
          <a:solidFill>
            <a:srgbClr val="5CBBFF"/>
          </a:solidFill>
          <a:ln>
            <a:noFill/>
          </a:ln>
        </p:spPr>
      </p:sp>
      <p:sp>
        <p:nvSpPr>
          <p:cNvPr id="21" name="flower_90034"/>
          <p:cNvSpPr>
            <a:spLocks noChangeAspect="1"/>
          </p:cNvSpPr>
          <p:nvPr/>
        </p:nvSpPr>
        <p:spPr bwMode="auto">
          <a:xfrm>
            <a:off x="5568699" y="4259400"/>
            <a:ext cx="386784" cy="421893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44" h="6493">
                <a:moveTo>
                  <a:pt x="4865" y="279"/>
                </a:moveTo>
                <a:cubicBezTo>
                  <a:pt x="4860" y="279"/>
                  <a:pt x="4856" y="279"/>
                  <a:pt x="4852" y="279"/>
                </a:cubicBezTo>
                <a:cubicBezTo>
                  <a:pt x="4260" y="286"/>
                  <a:pt x="3785" y="773"/>
                  <a:pt x="3792" y="1364"/>
                </a:cubicBezTo>
                <a:cubicBezTo>
                  <a:pt x="3796" y="1769"/>
                  <a:pt x="4028" y="2120"/>
                  <a:pt x="4364" y="2299"/>
                </a:cubicBezTo>
                <a:cubicBezTo>
                  <a:pt x="3997" y="2842"/>
                  <a:pt x="3733" y="3632"/>
                  <a:pt x="3576" y="4654"/>
                </a:cubicBezTo>
                <a:cubicBezTo>
                  <a:pt x="3576" y="4651"/>
                  <a:pt x="3575" y="4647"/>
                  <a:pt x="3575" y="4644"/>
                </a:cubicBezTo>
                <a:cubicBezTo>
                  <a:pt x="3415" y="3556"/>
                  <a:pt x="3134" y="2716"/>
                  <a:pt x="2739" y="2140"/>
                </a:cubicBezTo>
                <a:cubicBezTo>
                  <a:pt x="3096" y="1948"/>
                  <a:pt x="3339" y="1571"/>
                  <a:pt x="3339" y="1138"/>
                </a:cubicBezTo>
                <a:cubicBezTo>
                  <a:pt x="3339" y="510"/>
                  <a:pt x="2829" y="0"/>
                  <a:pt x="2202" y="0"/>
                </a:cubicBezTo>
                <a:cubicBezTo>
                  <a:pt x="1591" y="0"/>
                  <a:pt x="1092" y="483"/>
                  <a:pt x="1065" y="1087"/>
                </a:cubicBezTo>
                <a:cubicBezTo>
                  <a:pt x="1079" y="1086"/>
                  <a:pt x="1092" y="1086"/>
                  <a:pt x="1106" y="1086"/>
                </a:cubicBezTo>
                <a:cubicBezTo>
                  <a:pt x="1648" y="1086"/>
                  <a:pt x="2125" y="1432"/>
                  <a:pt x="2295" y="1947"/>
                </a:cubicBezTo>
                <a:cubicBezTo>
                  <a:pt x="2330" y="2052"/>
                  <a:pt x="2349" y="2159"/>
                  <a:pt x="2355" y="2265"/>
                </a:cubicBezTo>
                <a:cubicBezTo>
                  <a:pt x="2399" y="2259"/>
                  <a:pt x="2441" y="2250"/>
                  <a:pt x="2483" y="2240"/>
                </a:cubicBezTo>
                <a:cubicBezTo>
                  <a:pt x="2869" y="2778"/>
                  <a:pt x="3153" y="3614"/>
                  <a:pt x="3310" y="4679"/>
                </a:cubicBezTo>
                <a:cubicBezTo>
                  <a:pt x="3349" y="4945"/>
                  <a:pt x="3376" y="5198"/>
                  <a:pt x="3395" y="5424"/>
                </a:cubicBezTo>
                <a:cubicBezTo>
                  <a:pt x="3332" y="5262"/>
                  <a:pt x="3259" y="5087"/>
                  <a:pt x="3176" y="4905"/>
                </a:cubicBezTo>
                <a:cubicBezTo>
                  <a:pt x="2773" y="4019"/>
                  <a:pt x="2320" y="3382"/>
                  <a:pt x="1829" y="3007"/>
                </a:cubicBezTo>
                <a:cubicBezTo>
                  <a:pt x="2063" y="2753"/>
                  <a:pt x="2157" y="2382"/>
                  <a:pt x="2042" y="2030"/>
                </a:cubicBezTo>
                <a:cubicBezTo>
                  <a:pt x="1908" y="1625"/>
                  <a:pt x="1532" y="1352"/>
                  <a:pt x="1106" y="1352"/>
                </a:cubicBezTo>
                <a:cubicBezTo>
                  <a:pt x="1002" y="1352"/>
                  <a:pt x="898" y="1369"/>
                  <a:pt x="798" y="1402"/>
                </a:cubicBezTo>
                <a:cubicBezTo>
                  <a:pt x="282" y="1572"/>
                  <a:pt x="0" y="2130"/>
                  <a:pt x="170" y="2646"/>
                </a:cubicBezTo>
                <a:cubicBezTo>
                  <a:pt x="303" y="3051"/>
                  <a:pt x="679" y="3324"/>
                  <a:pt x="1106" y="3324"/>
                </a:cubicBezTo>
                <a:cubicBezTo>
                  <a:pt x="1210" y="3324"/>
                  <a:pt x="1314" y="3307"/>
                  <a:pt x="1414" y="3274"/>
                </a:cubicBezTo>
                <a:cubicBezTo>
                  <a:pt x="1486" y="3250"/>
                  <a:pt x="1553" y="3219"/>
                  <a:pt x="1615" y="3181"/>
                </a:cubicBezTo>
                <a:cubicBezTo>
                  <a:pt x="2797" y="4029"/>
                  <a:pt x="3435" y="6370"/>
                  <a:pt x="3441" y="6395"/>
                </a:cubicBezTo>
                <a:lnTo>
                  <a:pt x="3442" y="6394"/>
                </a:lnTo>
                <a:cubicBezTo>
                  <a:pt x="3457" y="6451"/>
                  <a:pt x="3508" y="6493"/>
                  <a:pt x="3569" y="6493"/>
                </a:cubicBezTo>
                <a:cubicBezTo>
                  <a:pt x="3569" y="6493"/>
                  <a:pt x="3570" y="6493"/>
                  <a:pt x="3570" y="6493"/>
                </a:cubicBezTo>
                <a:cubicBezTo>
                  <a:pt x="3643" y="6493"/>
                  <a:pt x="3703" y="6435"/>
                  <a:pt x="3704" y="6362"/>
                </a:cubicBezTo>
                <a:cubicBezTo>
                  <a:pt x="3704" y="6358"/>
                  <a:pt x="3704" y="6347"/>
                  <a:pt x="3704" y="6327"/>
                </a:cubicBezTo>
                <a:cubicBezTo>
                  <a:pt x="3707" y="6021"/>
                  <a:pt x="3757" y="3612"/>
                  <a:pt x="4621" y="2396"/>
                </a:cubicBezTo>
                <a:cubicBezTo>
                  <a:pt x="4699" y="2414"/>
                  <a:pt x="4780" y="2424"/>
                  <a:pt x="4864" y="2424"/>
                </a:cubicBezTo>
                <a:cubicBezTo>
                  <a:pt x="4868" y="2424"/>
                  <a:pt x="4873" y="2424"/>
                  <a:pt x="4877" y="2424"/>
                </a:cubicBezTo>
                <a:cubicBezTo>
                  <a:pt x="5468" y="2417"/>
                  <a:pt x="5944" y="1931"/>
                  <a:pt x="5937" y="1339"/>
                </a:cubicBezTo>
                <a:cubicBezTo>
                  <a:pt x="5930" y="755"/>
                  <a:pt x="5449" y="279"/>
                  <a:pt x="4865" y="279"/>
                </a:cubicBezTo>
                <a:close/>
              </a:path>
            </a:pathLst>
          </a:custGeom>
          <a:solidFill>
            <a:srgbClr val="5CBBFF"/>
          </a:solidFill>
          <a:ln>
            <a:noFill/>
          </a:ln>
        </p:spPr>
      </p:sp>
      <p:cxnSp>
        <p:nvCxnSpPr>
          <p:cNvPr id="22" name="直接连接符 21"/>
          <p:cNvCxnSpPr/>
          <p:nvPr/>
        </p:nvCxnSpPr>
        <p:spPr>
          <a:xfrm>
            <a:off x="5568699" y="3647325"/>
            <a:ext cx="55658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6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9899" y="420341"/>
            <a:ext cx="3191054" cy="45101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5209" y="1251257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zh-CN" altLang="en-US" sz="24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Advantages</a:t>
            </a:r>
            <a:endParaRPr lang="zh-CN" altLang="en-US" sz="24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3614" y="1748650"/>
            <a:ext cx="26046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en-US" altLang="zh-CN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53614" y="4046721"/>
            <a:ext cx="26046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7841" y="1748650"/>
            <a:ext cx="26046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3514" y="2154813"/>
            <a:ext cx="2373331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 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7841" y="4046721"/>
            <a:ext cx="26046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5"/>
          <a:stretch>
            <a:fillRect/>
          </a:stretch>
        </p:blipFill>
        <p:spPr>
          <a:xfrm>
            <a:off x="4303395" y="1031240"/>
            <a:ext cx="3399790" cy="5518150"/>
          </a:xfrm>
          <a:prstGeom prst="rect">
            <a:avLst/>
          </a:prstGeom>
        </p:spPr>
      </p:pic>
      <p:sp>
        <p:nvSpPr>
          <p:cNvPr id="14" name="矩形 10"/>
          <p:cNvSpPr/>
          <p:nvPr/>
        </p:nvSpPr>
        <p:spPr>
          <a:xfrm>
            <a:off x="1279084" y="4452878"/>
            <a:ext cx="2373331" cy="92964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 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6" name="矩形 10"/>
          <p:cNvSpPr/>
          <p:nvPr/>
        </p:nvSpPr>
        <p:spPr>
          <a:xfrm>
            <a:off x="8584759" y="2154813"/>
            <a:ext cx="2373331" cy="92964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 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8584759" y="4452878"/>
            <a:ext cx="2373331" cy="92964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 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4128339" y="496242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en-US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lessy com ua</a:t>
            </a:r>
            <a:endParaRPr lang="en-US" altLang="en-US" sz="2400" dirty="0" smtClean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7981519" y="1251257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Disadvantages</a:t>
            </a:r>
            <a:endParaRPr lang="en-US" altLang="zh-CN" sz="2400" dirty="0" smtClean="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1074" y="625782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4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96795" y="1836672"/>
            <a:ext cx="1650380" cy="1650380"/>
            <a:chOff x="1315844" y="2180268"/>
            <a:chExt cx="1923381" cy="1923381"/>
          </a:xfrm>
        </p:grpSpPr>
        <p:sp>
          <p:nvSpPr>
            <p:cNvPr id="9" name="椭圆 8"/>
            <p:cNvSpPr/>
            <p:nvPr/>
          </p:nvSpPr>
          <p:spPr>
            <a:xfrm>
              <a:off x="1315844" y="2180268"/>
              <a:ext cx="1923381" cy="1923381"/>
            </a:xfrm>
            <a:prstGeom prst="ellipse">
              <a:avLst/>
            </a:prstGeom>
            <a:noFill/>
            <a:ln w="12700">
              <a:solidFill>
                <a:srgbClr val="5CB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stats_150561"/>
            <p:cNvSpPr>
              <a:spLocks noChangeAspect="1"/>
            </p:cNvSpPr>
            <p:nvPr/>
          </p:nvSpPr>
          <p:spPr bwMode="auto">
            <a:xfrm>
              <a:off x="1972692" y="2942554"/>
              <a:ext cx="609685" cy="398808"/>
            </a:xfrm>
            <a:custGeom>
              <a:avLst/>
              <a:gdLst>
                <a:gd name="T0" fmla="*/ 2907 w 3311"/>
                <a:gd name="T1" fmla="*/ 0 h 2169"/>
                <a:gd name="T2" fmla="*/ 2503 w 3311"/>
                <a:gd name="T3" fmla="*/ 404 h 2169"/>
                <a:gd name="T4" fmla="*/ 2563 w 3311"/>
                <a:gd name="T5" fmla="*/ 616 h 2169"/>
                <a:gd name="T6" fmla="*/ 2175 w 3311"/>
                <a:gd name="T7" fmla="*/ 1061 h 2169"/>
                <a:gd name="T8" fmla="*/ 1999 w 3311"/>
                <a:gd name="T9" fmla="*/ 1021 h 2169"/>
                <a:gd name="T10" fmla="*/ 1776 w 3311"/>
                <a:gd name="T11" fmla="*/ 1088 h 2169"/>
                <a:gd name="T12" fmla="*/ 1565 w 3311"/>
                <a:gd name="T13" fmla="*/ 908 h 2169"/>
                <a:gd name="T14" fmla="*/ 1594 w 3311"/>
                <a:gd name="T15" fmla="*/ 756 h 2169"/>
                <a:gd name="T16" fmla="*/ 1190 w 3311"/>
                <a:gd name="T17" fmla="*/ 352 h 2169"/>
                <a:gd name="T18" fmla="*/ 786 w 3311"/>
                <a:gd name="T19" fmla="*/ 756 h 2169"/>
                <a:gd name="T20" fmla="*/ 856 w 3311"/>
                <a:gd name="T21" fmla="*/ 983 h 2169"/>
                <a:gd name="T22" fmla="*/ 545 w 3311"/>
                <a:gd name="T23" fmla="*/ 1386 h 2169"/>
                <a:gd name="T24" fmla="*/ 404 w 3311"/>
                <a:gd name="T25" fmla="*/ 1361 h 2169"/>
                <a:gd name="T26" fmla="*/ 0 w 3311"/>
                <a:gd name="T27" fmla="*/ 1765 h 2169"/>
                <a:gd name="T28" fmla="*/ 404 w 3311"/>
                <a:gd name="T29" fmla="*/ 2169 h 2169"/>
                <a:gd name="T30" fmla="*/ 808 w 3311"/>
                <a:gd name="T31" fmla="*/ 1765 h 2169"/>
                <a:gd name="T32" fmla="*/ 735 w 3311"/>
                <a:gd name="T33" fmla="*/ 1533 h 2169"/>
                <a:gd name="T34" fmla="*/ 1044 w 3311"/>
                <a:gd name="T35" fmla="*/ 1132 h 2169"/>
                <a:gd name="T36" fmla="*/ 1190 w 3311"/>
                <a:gd name="T37" fmla="*/ 1160 h 2169"/>
                <a:gd name="T38" fmla="*/ 1412 w 3311"/>
                <a:gd name="T39" fmla="*/ 1093 h 2169"/>
                <a:gd name="T40" fmla="*/ 1624 w 3311"/>
                <a:gd name="T41" fmla="*/ 1274 h 2169"/>
                <a:gd name="T42" fmla="*/ 1595 w 3311"/>
                <a:gd name="T43" fmla="*/ 1425 h 2169"/>
                <a:gd name="T44" fmla="*/ 1999 w 3311"/>
                <a:gd name="T45" fmla="*/ 1829 h 2169"/>
                <a:gd name="T46" fmla="*/ 2403 w 3311"/>
                <a:gd name="T47" fmla="*/ 1425 h 2169"/>
                <a:gd name="T48" fmla="*/ 2350 w 3311"/>
                <a:gd name="T49" fmla="*/ 1225 h 2169"/>
                <a:gd name="T50" fmla="*/ 2744 w 3311"/>
                <a:gd name="T51" fmla="*/ 773 h 2169"/>
                <a:gd name="T52" fmla="*/ 2907 w 3311"/>
                <a:gd name="T53" fmla="*/ 808 h 2169"/>
                <a:gd name="T54" fmla="*/ 3311 w 3311"/>
                <a:gd name="T55" fmla="*/ 404 h 2169"/>
                <a:gd name="T56" fmla="*/ 2907 w 3311"/>
                <a:gd name="T57" fmla="*/ 0 h 2169"/>
                <a:gd name="T58" fmla="*/ 2907 w 3311"/>
                <a:gd name="T59" fmla="*/ 568 h 2169"/>
                <a:gd name="T60" fmla="*/ 2743 w 3311"/>
                <a:gd name="T61" fmla="*/ 404 h 2169"/>
                <a:gd name="T62" fmla="*/ 2907 w 3311"/>
                <a:gd name="T63" fmla="*/ 240 h 2169"/>
                <a:gd name="T64" fmla="*/ 3071 w 3311"/>
                <a:gd name="T65" fmla="*/ 404 h 2169"/>
                <a:gd name="T66" fmla="*/ 2907 w 3311"/>
                <a:gd name="T67" fmla="*/ 568 h 2169"/>
                <a:gd name="T68" fmla="*/ 1999 w 3311"/>
                <a:gd name="T69" fmla="*/ 1589 h 2169"/>
                <a:gd name="T70" fmla="*/ 1835 w 3311"/>
                <a:gd name="T71" fmla="*/ 1425 h 2169"/>
                <a:gd name="T72" fmla="*/ 1999 w 3311"/>
                <a:gd name="T73" fmla="*/ 1261 h 2169"/>
                <a:gd name="T74" fmla="*/ 2163 w 3311"/>
                <a:gd name="T75" fmla="*/ 1425 h 2169"/>
                <a:gd name="T76" fmla="*/ 1999 w 3311"/>
                <a:gd name="T77" fmla="*/ 1589 h 2169"/>
                <a:gd name="T78" fmla="*/ 1190 w 3311"/>
                <a:gd name="T79" fmla="*/ 920 h 2169"/>
                <a:gd name="T80" fmla="*/ 1026 w 3311"/>
                <a:gd name="T81" fmla="*/ 756 h 2169"/>
                <a:gd name="T82" fmla="*/ 1190 w 3311"/>
                <a:gd name="T83" fmla="*/ 592 h 2169"/>
                <a:gd name="T84" fmla="*/ 1354 w 3311"/>
                <a:gd name="T85" fmla="*/ 756 h 2169"/>
                <a:gd name="T86" fmla="*/ 1190 w 3311"/>
                <a:gd name="T87" fmla="*/ 920 h 2169"/>
                <a:gd name="T88" fmla="*/ 568 w 3311"/>
                <a:gd name="T89" fmla="*/ 1765 h 2169"/>
                <a:gd name="T90" fmla="*/ 404 w 3311"/>
                <a:gd name="T91" fmla="*/ 1929 h 2169"/>
                <a:gd name="T92" fmla="*/ 240 w 3311"/>
                <a:gd name="T93" fmla="*/ 1765 h 2169"/>
                <a:gd name="T94" fmla="*/ 404 w 3311"/>
                <a:gd name="T95" fmla="*/ 1601 h 2169"/>
                <a:gd name="T96" fmla="*/ 568 w 3311"/>
                <a:gd name="T97" fmla="*/ 1765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11" h="2169">
                  <a:moveTo>
                    <a:pt x="2907" y="0"/>
                  </a:moveTo>
                  <a:cubicBezTo>
                    <a:pt x="2684" y="0"/>
                    <a:pt x="2503" y="181"/>
                    <a:pt x="2503" y="404"/>
                  </a:cubicBezTo>
                  <a:cubicBezTo>
                    <a:pt x="2503" y="481"/>
                    <a:pt x="2525" y="554"/>
                    <a:pt x="2563" y="616"/>
                  </a:cubicBezTo>
                  <a:lnTo>
                    <a:pt x="2175" y="1061"/>
                  </a:lnTo>
                  <a:cubicBezTo>
                    <a:pt x="2122" y="1036"/>
                    <a:pt x="2062" y="1021"/>
                    <a:pt x="1999" y="1021"/>
                  </a:cubicBezTo>
                  <a:cubicBezTo>
                    <a:pt x="1917" y="1021"/>
                    <a:pt x="1840" y="1046"/>
                    <a:pt x="1776" y="1088"/>
                  </a:cubicBezTo>
                  <a:lnTo>
                    <a:pt x="1565" y="908"/>
                  </a:lnTo>
                  <a:cubicBezTo>
                    <a:pt x="1584" y="861"/>
                    <a:pt x="1594" y="809"/>
                    <a:pt x="1594" y="756"/>
                  </a:cubicBezTo>
                  <a:cubicBezTo>
                    <a:pt x="1594" y="533"/>
                    <a:pt x="1413" y="352"/>
                    <a:pt x="1190" y="352"/>
                  </a:cubicBezTo>
                  <a:cubicBezTo>
                    <a:pt x="968" y="352"/>
                    <a:pt x="786" y="533"/>
                    <a:pt x="786" y="756"/>
                  </a:cubicBezTo>
                  <a:cubicBezTo>
                    <a:pt x="786" y="840"/>
                    <a:pt x="812" y="918"/>
                    <a:pt x="856" y="983"/>
                  </a:cubicBezTo>
                  <a:lnTo>
                    <a:pt x="545" y="1386"/>
                  </a:lnTo>
                  <a:cubicBezTo>
                    <a:pt x="501" y="1370"/>
                    <a:pt x="454" y="1361"/>
                    <a:pt x="404" y="1361"/>
                  </a:cubicBezTo>
                  <a:cubicBezTo>
                    <a:pt x="181" y="1361"/>
                    <a:pt x="0" y="1542"/>
                    <a:pt x="0" y="1765"/>
                  </a:cubicBezTo>
                  <a:cubicBezTo>
                    <a:pt x="0" y="1988"/>
                    <a:pt x="181" y="2169"/>
                    <a:pt x="404" y="2169"/>
                  </a:cubicBezTo>
                  <a:cubicBezTo>
                    <a:pt x="627" y="2169"/>
                    <a:pt x="808" y="1988"/>
                    <a:pt x="808" y="1765"/>
                  </a:cubicBezTo>
                  <a:cubicBezTo>
                    <a:pt x="808" y="1679"/>
                    <a:pt x="781" y="1599"/>
                    <a:pt x="735" y="1533"/>
                  </a:cubicBezTo>
                  <a:lnTo>
                    <a:pt x="1044" y="1132"/>
                  </a:lnTo>
                  <a:cubicBezTo>
                    <a:pt x="1090" y="1150"/>
                    <a:pt x="1139" y="1160"/>
                    <a:pt x="1190" y="1160"/>
                  </a:cubicBezTo>
                  <a:cubicBezTo>
                    <a:pt x="1272" y="1160"/>
                    <a:pt x="1349" y="1135"/>
                    <a:pt x="1412" y="1093"/>
                  </a:cubicBezTo>
                  <a:lnTo>
                    <a:pt x="1624" y="1274"/>
                  </a:lnTo>
                  <a:cubicBezTo>
                    <a:pt x="1606" y="1321"/>
                    <a:pt x="1595" y="1372"/>
                    <a:pt x="1595" y="1425"/>
                  </a:cubicBezTo>
                  <a:cubicBezTo>
                    <a:pt x="1595" y="1648"/>
                    <a:pt x="1776" y="1829"/>
                    <a:pt x="1999" y="1829"/>
                  </a:cubicBezTo>
                  <a:cubicBezTo>
                    <a:pt x="2222" y="1829"/>
                    <a:pt x="2403" y="1648"/>
                    <a:pt x="2403" y="1425"/>
                  </a:cubicBezTo>
                  <a:cubicBezTo>
                    <a:pt x="2403" y="1352"/>
                    <a:pt x="2384" y="1284"/>
                    <a:pt x="2350" y="1225"/>
                  </a:cubicBezTo>
                  <a:lnTo>
                    <a:pt x="2744" y="773"/>
                  </a:lnTo>
                  <a:cubicBezTo>
                    <a:pt x="2794" y="795"/>
                    <a:pt x="2849" y="808"/>
                    <a:pt x="2907" y="808"/>
                  </a:cubicBezTo>
                  <a:cubicBezTo>
                    <a:pt x="3130" y="808"/>
                    <a:pt x="3311" y="627"/>
                    <a:pt x="3311" y="404"/>
                  </a:cubicBezTo>
                  <a:cubicBezTo>
                    <a:pt x="3311" y="181"/>
                    <a:pt x="3130" y="0"/>
                    <a:pt x="2907" y="0"/>
                  </a:cubicBezTo>
                  <a:close/>
                  <a:moveTo>
                    <a:pt x="2907" y="568"/>
                  </a:moveTo>
                  <a:cubicBezTo>
                    <a:pt x="2816" y="568"/>
                    <a:pt x="2743" y="494"/>
                    <a:pt x="2743" y="404"/>
                  </a:cubicBezTo>
                  <a:cubicBezTo>
                    <a:pt x="2743" y="313"/>
                    <a:pt x="2816" y="240"/>
                    <a:pt x="2907" y="240"/>
                  </a:cubicBezTo>
                  <a:cubicBezTo>
                    <a:pt x="2997" y="240"/>
                    <a:pt x="3071" y="313"/>
                    <a:pt x="3071" y="404"/>
                  </a:cubicBezTo>
                  <a:cubicBezTo>
                    <a:pt x="3071" y="494"/>
                    <a:pt x="2997" y="568"/>
                    <a:pt x="2907" y="568"/>
                  </a:cubicBezTo>
                  <a:close/>
                  <a:moveTo>
                    <a:pt x="1999" y="1589"/>
                  </a:moveTo>
                  <a:cubicBezTo>
                    <a:pt x="1909" y="1589"/>
                    <a:pt x="1835" y="1516"/>
                    <a:pt x="1835" y="1425"/>
                  </a:cubicBezTo>
                  <a:cubicBezTo>
                    <a:pt x="1835" y="1335"/>
                    <a:pt x="1909" y="1261"/>
                    <a:pt x="1999" y="1261"/>
                  </a:cubicBezTo>
                  <a:cubicBezTo>
                    <a:pt x="2089" y="1261"/>
                    <a:pt x="2163" y="1335"/>
                    <a:pt x="2163" y="1425"/>
                  </a:cubicBezTo>
                  <a:cubicBezTo>
                    <a:pt x="2163" y="1516"/>
                    <a:pt x="2089" y="1589"/>
                    <a:pt x="1999" y="1589"/>
                  </a:cubicBezTo>
                  <a:close/>
                  <a:moveTo>
                    <a:pt x="1190" y="920"/>
                  </a:moveTo>
                  <a:cubicBezTo>
                    <a:pt x="1100" y="920"/>
                    <a:pt x="1026" y="846"/>
                    <a:pt x="1026" y="756"/>
                  </a:cubicBezTo>
                  <a:cubicBezTo>
                    <a:pt x="1026" y="665"/>
                    <a:pt x="1100" y="592"/>
                    <a:pt x="1190" y="592"/>
                  </a:cubicBezTo>
                  <a:cubicBezTo>
                    <a:pt x="1281" y="592"/>
                    <a:pt x="1354" y="665"/>
                    <a:pt x="1354" y="756"/>
                  </a:cubicBezTo>
                  <a:cubicBezTo>
                    <a:pt x="1354" y="846"/>
                    <a:pt x="1281" y="920"/>
                    <a:pt x="1190" y="920"/>
                  </a:cubicBezTo>
                  <a:close/>
                  <a:moveTo>
                    <a:pt x="568" y="1765"/>
                  </a:moveTo>
                  <a:cubicBezTo>
                    <a:pt x="568" y="1855"/>
                    <a:pt x="494" y="1929"/>
                    <a:pt x="404" y="1929"/>
                  </a:cubicBezTo>
                  <a:cubicBezTo>
                    <a:pt x="314" y="1929"/>
                    <a:pt x="240" y="1855"/>
                    <a:pt x="240" y="1765"/>
                  </a:cubicBezTo>
                  <a:cubicBezTo>
                    <a:pt x="240" y="1675"/>
                    <a:pt x="314" y="1601"/>
                    <a:pt x="404" y="1601"/>
                  </a:cubicBezTo>
                  <a:cubicBezTo>
                    <a:pt x="494" y="1601"/>
                    <a:pt x="568" y="1675"/>
                    <a:pt x="568" y="1765"/>
                  </a:cubicBezTo>
                  <a:close/>
                </a:path>
              </a:pathLst>
            </a:custGeom>
            <a:solidFill>
              <a:srgbClr val="5CBBFF"/>
            </a:solidFill>
            <a:ln>
              <a:noFill/>
            </a:ln>
          </p:spPr>
        </p:sp>
      </p:grpSp>
      <p:grpSp>
        <p:nvGrpSpPr>
          <p:cNvPr id="11" name="组合 10"/>
          <p:cNvGrpSpPr/>
          <p:nvPr/>
        </p:nvGrpSpPr>
        <p:grpSpPr>
          <a:xfrm>
            <a:off x="3933438" y="1807646"/>
            <a:ext cx="1650380" cy="1650380"/>
            <a:chOff x="1315844" y="2180268"/>
            <a:chExt cx="1923381" cy="1923381"/>
          </a:xfrm>
        </p:grpSpPr>
        <p:sp>
          <p:nvSpPr>
            <p:cNvPr id="12" name="椭圆 11"/>
            <p:cNvSpPr/>
            <p:nvPr/>
          </p:nvSpPr>
          <p:spPr>
            <a:xfrm>
              <a:off x="1315844" y="2180268"/>
              <a:ext cx="1923381" cy="1923381"/>
            </a:xfrm>
            <a:prstGeom prst="ellipse">
              <a:avLst/>
            </a:prstGeom>
            <a:noFill/>
            <a:ln w="12700">
              <a:solidFill>
                <a:srgbClr val="5CB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stats_150561"/>
            <p:cNvSpPr>
              <a:spLocks noChangeAspect="1"/>
            </p:cNvSpPr>
            <p:nvPr/>
          </p:nvSpPr>
          <p:spPr bwMode="auto">
            <a:xfrm>
              <a:off x="2042210" y="2860739"/>
              <a:ext cx="470648" cy="470002"/>
            </a:xfrm>
            <a:custGeom>
              <a:avLst/>
              <a:gdLst>
                <a:gd name="connsiteX0" fmla="*/ 320375 w 603265"/>
                <a:gd name="connsiteY0" fmla="*/ 466997 h 602437"/>
                <a:gd name="connsiteX1" fmla="*/ 516700 w 603265"/>
                <a:gd name="connsiteY1" fmla="*/ 466997 h 602437"/>
                <a:gd name="connsiteX2" fmla="*/ 516700 w 603265"/>
                <a:gd name="connsiteY2" fmla="*/ 516078 h 602437"/>
                <a:gd name="connsiteX3" fmla="*/ 320375 w 603265"/>
                <a:gd name="connsiteY3" fmla="*/ 516078 h 602437"/>
                <a:gd name="connsiteX4" fmla="*/ 320375 w 603265"/>
                <a:gd name="connsiteY4" fmla="*/ 390787 h 602437"/>
                <a:gd name="connsiteX5" fmla="*/ 516700 w 603265"/>
                <a:gd name="connsiteY5" fmla="*/ 390787 h 602437"/>
                <a:gd name="connsiteX6" fmla="*/ 516700 w 603265"/>
                <a:gd name="connsiteY6" fmla="*/ 439868 h 602437"/>
                <a:gd name="connsiteX7" fmla="*/ 320375 w 603265"/>
                <a:gd name="connsiteY7" fmla="*/ 439868 h 602437"/>
                <a:gd name="connsiteX8" fmla="*/ 320375 w 603265"/>
                <a:gd name="connsiteY8" fmla="*/ 314783 h 602437"/>
                <a:gd name="connsiteX9" fmla="*/ 516700 w 603265"/>
                <a:gd name="connsiteY9" fmla="*/ 314783 h 602437"/>
                <a:gd name="connsiteX10" fmla="*/ 516700 w 603265"/>
                <a:gd name="connsiteY10" fmla="*/ 363864 h 602437"/>
                <a:gd name="connsiteX11" fmla="*/ 320375 w 603265"/>
                <a:gd name="connsiteY11" fmla="*/ 363864 h 602437"/>
                <a:gd name="connsiteX12" fmla="*/ 320375 w 603265"/>
                <a:gd name="connsiteY12" fmla="*/ 238573 h 602437"/>
                <a:gd name="connsiteX13" fmla="*/ 516700 w 603265"/>
                <a:gd name="connsiteY13" fmla="*/ 238573 h 602437"/>
                <a:gd name="connsiteX14" fmla="*/ 516700 w 603265"/>
                <a:gd name="connsiteY14" fmla="*/ 287654 h 602437"/>
                <a:gd name="connsiteX15" fmla="*/ 320375 w 603265"/>
                <a:gd name="connsiteY15" fmla="*/ 287654 h 602437"/>
                <a:gd name="connsiteX16" fmla="*/ 320375 w 603265"/>
                <a:gd name="connsiteY16" fmla="*/ 162569 h 602437"/>
                <a:gd name="connsiteX17" fmla="*/ 516700 w 603265"/>
                <a:gd name="connsiteY17" fmla="*/ 162569 h 602437"/>
                <a:gd name="connsiteX18" fmla="*/ 516700 w 603265"/>
                <a:gd name="connsiteY18" fmla="*/ 210201 h 602437"/>
                <a:gd name="connsiteX19" fmla="*/ 320375 w 603265"/>
                <a:gd name="connsiteY19" fmla="*/ 210201 h 602437"/>
                <a:gd name="connsiteX20" fmla="*/ 320375 w 603265"/>
                <a:gd name="connsiteY20" fmla="*/ 86358 h 602437"/>
                <a:gd name="connsiteX21" fmla="*/ 516700 w 603265"/>
                <a:gd name="connsiteY21" fmla="*/ 86358 h 602437"/>
                <a:gd name="connsiteX22" fmla="*/ 516700 w 603265"/>
                <a:gd name="connsiteY22" fmla="*/ 134197 h 602437"/>
                <a:gd name="connsiteX23" fmla="*/ 320375 w 603265"/>
                <a:gd name="connsiteY23" fmla="*/ 134197 h 602437"/>
                <a:gd name="connsiteX24" fmla="*/ 86565 w 603265"/>
                <a:gd name="connsiteY24" fmla="*/ 86358 h 602437"/>
                <a:gd name="connsiteX25" fmla="*/ 281648 w 603265"/>
                <a:gd name="connsiteY25" fmla="*/ 86358 h 602437"/>
                <a:gd name="connsiteX26" fmla="*/ 281648 w 603265"/>
                <a:gd name="connsiteY26" fmla="*/ 516078 h 602437"/>
                <a:gd name="connsiteX27" fmla="*/ 86565 w 603265"/>
                <a:gd name="connsiteY27" fmla="*/ 516078 h 602437"/>
                <a:gd name="connsiteX28" fmla="*/ 34878 w 603265"/>
                <a:gd name="connsiteY28" fmla="*/ 34831 h 602437"/>
                <a:gd name="connsiteX29" fmla="*/ 34878 w 603265"/>
                <a:gd name="connsiteY29" fmla="*/ 567607 h 602437"/>
                <a:gd name="connsiteX30" fmla="*/ 568387 w 603265"/>
                <a:gd name="connsiteY30" fmla="*/ 567607 h 602437"/>
                <a:gd name="connsiteX31" fmla="*/ 568387 w 603265"/>
                <a:gd name="connsiteY31" fmla="*/ 34831 h 602437"/>
                <a:gd name="connsiteX32" fmla="*/ 0 w 603265"/>
                <a:gd name="connsiteY32" fmla="*/ 0 h 602437"/>
                <a:gd name="connsiteX33" fmla="*/ 603265 w 603265"/>
                <a:gd name="connsiteY33" fmla="*/ 0 h 602437"/>
                <a:gd name="connsiteX34" fmla="*/ 603265 w 603265"/>
                <a:gd name="connsiteY34" fmla="*/ 602437 h 602437"/>
                <a:gd name="connsiteX35" fmla="*/ 0 w 603265"/>
                <a:gd name="connsiteY35" fmla="*/ 602437 h 60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3265" h="602437">
                  <a:moveTo>
                    <a:pt x="320375" y="466997"/>
                  </a:moveTo>
                  <a:lnTo>
                    <a:pt x="516700" y="466997"/>
                  </a:lnTo>
                  <a:lnTo>
                    <a:pt x="516700" y="516078"/>
                  </a:lnTo>
                  <a:lnTo>
                    <a:pt x="320375" y="516078"/>
                  </a:lnTo>
                  <a:close/>
                  <a:moveTo>
                    <a:pt x="320375" y="390787"/>
                  </a:moveTo>
                  <a:lnTo>
                    <a:pt x="516700" y="390787"/>
                  </a:lnTo>
                  <a:lnTo>
                    <a:pt x="516700" y="439868"/>
                  </a:lnTo>
                  <a:lnTo>
                    <a:pt x="320375" y="439868"/>
                  </a:lnTo>
                  <a:close/>
                  <a:moveTo>
                    <a:pt x="320375" y="314783"/>
                  </a:moveTo>
                  <a:lnTo>
                    <a:pt x="516700" y="314783"/>
                  </a:lnTo>
                  <a:lnTo>
                    <a:pt x="516700" y="363864"/>
                  </a:lnTo>
                  <a:lnTo>
                    <a:pt x="320375" y="363864"/>
                  </a:lnTo>
                  <a:close/>
                  <a:moveTo>
                    <a:pt x="320375" y="238573"/>
                  </a:moveTo>
                  <a:lnTo>
                    <a:pt x="516700" y="238573"/>
                  </a:lnTo>
                  <a:lnTo>
                    <a:pt x="516700" y="287654"/>
                  </a:lnTo>
                  <a:lnTo>
                    <a:pt x="320375" y="287654"/>
                  </a:lnTo>
                  <a:close/>
                  <a:moveTo>
                    <a:pt x="320375" y="162569"/>
                  </a:moveTo>
                  <a:lnTo>
                    <a:pt x="516700" y="162569"/>
                  </a:lnTo>
                  <a:lnTo>
                    <a:pt x="516700" y="210201"/>
                  </a:lnTo>
                  <a:lnTo>
                    <a:pt x="320375" y="210201"/>
                  </a:lnTo>
                  <a:close/>
                  <a:moveTo>
                    <a:pt x="320375" y="86358"/>
                  </a:moveTo>
                  <a:lnTo>
                    <a:pt x="516700" y="86358"/>
                  </a:lnTo>
                  <a:lnTo>
                    <a:pt x="516700" y="134197"/>
                  </a:lnTo>
                  <a:lnTo>
                    <a:pt x="320375" y="134197"/>
                  </a:lnTo>
                  <a:close/>
                  <a:moveTo>
                    <a:pt x="86565" y="86358"/>
                  </a:moveTo>
                  <a:lnTo>
                    <a:pt x="281648" y="86358"/>
                  </a:lnTo>
                  <a:lnTo>
                    <a:pt x="281648" y="516078"/>
                  </a:lnTo>
                  <a:lnTo>
                    <a:pt x="86565" y="516078"/>
                  </a:lnTo>
                  <a:close/>
                  <a:moveTo>
                    <a:pt x="34878" y="34831"/>
                  </a:moveTo>
                  <a:lnTo>
                    <a:pt x="34878" y="567607"/>
                  </a:lnTo>
                  <a:lnTo>
                    <a:pt x="568387" y="567607"/>
                  </a:lnTo>
                  <a:lnTo>
                    <a:pt x="568387" y="34831"/>
                  </a:lnTo>
                  <a:close/>
                  <a:moveTo>
                    <a:pt x="0" y="0"/>
                  </a:moveTo>
                  <a:lnTo>
                    <a:pt x="603265" y="0"/>
                  </a:lnTo>
                  <a:lnTo>
                    <a:pt x="603265" y="602437"/>
                  </a:lnTo>
                  <a:lnTo>
                    <a:pt x="0" y="602437"/>
                  </a:lnTo>
                  <a:close/>
                </a:path>
              </a:pathLst>
            </a:custGeom>
            <a:solidFill>
              <a:srgbClr val="5CBB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70081" y="1778620"/>
            <a:ext cx="1650380" cy="1650380"/>
            <a:chOff x="1315844" y="2180268"/>
            <a:chExt cx="1923381" cy="1923381"/>
          </a:xfrm>
        </p:grpSpPr>
        <p:sp>
          <p:nvSpPr>
            <p:cNvPr id="15" name="椭圆 14"/>
            <p:cNvSpPr/>
            <p:nvPr/>
          </p:nvSpPr>
          <p:spPr>
            <a:xfrm>
              <a:off x="1315844" y="2180268"/>
              <a:ext cx="1923381" cy="1923381"/>
            </a:xfrm>
            <a:prstGeom prst="ellipse">
              <a:avLst/>
            </a:prstGeom>
            <a:noFill/>
            <a:ln w="12700">
              <a:solidFill>
                <a:srgbClr val="5CB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stats_150561"/>
            <p:cNvSpPr>
              <a:spLocks noChangeAspect="1"/>
            </p:cNvSpPr>
            <p:nvPr/>
          </p:nvSpPr>
          <p:spPr bwMode="auto">
            <a:xfrm>
              <a:off x="2096129" y="2894566"/>
              <a:ext cx="462750" cy="462105"/>
            </a:xfrm>
            <a:custGeom>
              <a:avLst/>
              <a:gdLst>
                <a:gd name="connsiteX0" fmla="*/ 485208 w 606933"/>
                <a:gd name="connsiteY0" fmla="*/ 307595 h 606087"/>
                <a:gd name="connsiteX1" fmla="*/ 606933 w 606933"/>
                <a:gd name="connsiteY1" fmla="*/ 307595 h 606087"/>
                <a:gd name="connsiteX2" fmla="*/ 606933 w 606933"/>
                <a:gd name="connsiteY2" fmla="*/ 606087 h 606087"/>
                <a:gd name="connsiteX3" fmla="*/ 485208 w 606933"/>
                <a:gd name="connsiteY3" fmla="*/ 606087 h 606087"/>
                <a:gd name="connsiteX4" fmla="*/ 121725 w 606933"/>
                <a:gd name="connsiteY4" fmla="*/ 163359 h 606087"/>
                <a:gd name="connsiteX5" fmla="*/ 121725 w 606933"/>
                <a:gd name="connsiteY5" fmla="*/ 606087 h 606087"/>
                <a:gd name="connsiteX6" fmla="*/ 0 w 606933"/>
                <a:gd name="connsiteY6" fmla="*/ 606087 h 606087"/>
                <a:gd name="connsiteX7" fmla="*/ 0 w 606933"/>
                <a:gd name="connsiteY7" fmla="*/ 224893 h 606087"/>
                <a:gd name="connsiteX8" fmla="*/ 364380 w 606933"/>
                <a:gd name="connsiteY8" fmla="*/ 62027 h 606087"/>
                <a:gd name="connsiteX9" fmla="*/ 404389 w 606933"/>
                <a:gd name="connsiteY9" fmla="*/ 62027 h 606087"/>
                <a:gd name="connsiteX10" fmla="*/ 404389 w 606933"/>
                <a:gd name="connsiteY10" fmla="*/ 136153 h 606087"/>
                <a:gd name="connsiteX11" fmla="*/ 445197 w 606933"/>
                <a:gd name="connsiteY11" fmla="*/ 136153 h 606087"/>
                <a:gd name="connsiteX12" fmla="*/ 445197 w 606933"/>
                <a:gd name="connsiteY12" fmla="*/ 606087 h 606087"/>
                <a:gd name="connsiteX13" fmla="*/ 323472 w 606933"/>
                <a:gd name="connsiteY13" fmla="*/ 606087 h 606087"/>
                <a:gd name="connsiteX14" fmla="*/ 323472 w 606933"/>
                <a:gd name="connsiteY14" fmla="*/ 136153 h 606087"/>
                <a:gd name="connsiteX15" fmla="*/ 364380 w 606933"/>
                <a:gd name="connsiteY15" fmla="*/ 136153 h 606087"/>
                <a:gd name="connsiteX16" fmla="*/ 161736 w 606933"/>
                <a:gd name="connsiteY16" fmla="*/ 0 h 606087"/>
                <a:gd name="connsiteX17" fmla="*/ 283391 w 606933"/>
                <a:gd name="connsiteY17" fmla="*/ 0 h 606087"/>
                <a:gd name="connsiteX18" fmla="*/ 283391 w 606933"/>
                <a:gd name="connsiteY18" fmla="*/ 606087 h 606087"/>
                <a:gd name="connsiteX19" fmla="*/ 161736 w 606933"/>
                <a:gd name="connsiteY19" fmla="*/ 606087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6933" h="606087">
                  <a:moveTo>
                    <a:pt x="485208" y="307595"/>
                  </a:moveTo>
                  <a:lnTo>
                    <a:pt x="606933" y="307595"/>
                  </a:lnTo>
                  <a:lnTo>
                    <a:pt x="606933" y="606087"/>
                  </a:lnTo>
                  <a:lnTo>
                    <a:pt x="485208" y="606087"/>
                  </a:lnTo>
                  <a:close/>
                  <a:moveTo>
                    <a:pt x="121725" y="163359"/>
                  </a:moveTo>
                  <a:lnTo>
                    <a:pt x="121725" y="606087"/>
                  </a:lnTo>
                  <a:lnTo>
                    <a:pt x="0" y="606087"/>
                  </a:lnTo>
                  <a:lnTo>
                    <a:pt x="0" y="224893"/>
                  </a:lnTo>
                  <a:close/>
                  <a:moveTo>
                    <a:pt x="364380" y="62027"/>
                  </a:moveTo>
                  <a:lnTo>
                    <a:pt x="404389" y="62027"/>
                  </a:lnTo>
                  <a:lnTo>
                    <a:pt x="404389" y="136153"/>
                  </a:lnTo>
                  <a:lnTo>
                    <a:pt x="445197" y="136153"/>
                  </a:lnTo>
                  <a:lnTo>
                    <a:pt x="445197" y="606087"/>
                  </a:lnTo>
                  <a:lnTo>
                    <a:pt x="323472" y="606087"/>
                  </a:lnTo>
                  <a:lnTo>
                    <a:pt x="323472" y="136153"/>
                  </a:lnTo>
                  <a:lnTo>
                    <a:pt x="364380" y="136153"/>
                  </a:lnTo>
                  <a:close/>
                  <a:moveTo>
                    <a:pt x="161736" y="0"/>
                  </a:moveTo>
                  <a:lnTo>
                    <a:pt x="283391" y="0"/>
                  </a:lnTo>
                  <a:lnTo>
                    <a:pt x="283391" y="606087"/>
                  </a:lnTo>
                  <a:lnTo>
                    <a:pt x="161736" y="606087"/>
                  </a:lnTo>
                  <a:close/>
                </a:path>
              </a:pathLst>
            </a:custGeom>
            <a:solidFill>
              <a:srgbClr val="5CBB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06725" y="1760872"/>
            <a:ext cx="1650380" cy="1650380"/>
            <a:chOff x="1315844" y="2180268"/>
            <a:chExt cx="1923381" cy="1923381"/>
          </a:xfrm>
        </p:grpSpPr>
        <p:sp>
          <p:nvSpPr>
            <p:cNvPr id="18" name="椭圆 17"/>
            <p:cNvSpPr/>
            <p:nvPr/>
          </p:nvSpPr>
          <p:spPr>
            <a:xfrm>
              <a:off x="1315844" y="2180268"/>
              <a:ext cx="1923381" cy="1923381"/>
            </a:xfrm>
            <a:prstGeom prst="ellipse">
              <a:avLst/>
            </a:prstGeom>
            <a:noFill/>
            <a:ln w="12700">
              <a:solidFill>
                <a:srgbClr val="5CB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stats_150561"/>
            <p:cNvSpPr>
              <a:spLocks noChangeAspect="1"/>
            </p:cNvSpPr>
            <p:nvPr/>
          </p:nvSpPr>
          <p:spPr bwMode="auto">
            <a:xfrm>
              <a:off x="2041648" y="2845643"/>
              <a:ext cx="540729" cy="539609"/>
            </a:xfrm>
            <a:custGeom>
              <a:avLst/>
              <a:gdLst>
                <a:gd name="connsiteX0" fmla="*/ 294872 w 608829"/>
                <a:gd name="connsiteY0" fmla="*/ 177400 h 607568"/>
                <a:gd name="connsiteX1" fmla="*/ 335683 w 608829"/>
                <a:gd name="connsiteY1" fmla="*/ 187426 h 607568"/>
                <a:gd name="connsiteX2" fmla="*/ 387100 w 608829"/>
                <a:gd name="connsiteY2" fmla="*/ 221138 h 607568"/>
                <a:gd name="connsiteX3" fmla="*/ 321745 w 608829"/>
                <a:gd name="connsiteY3" fmla="*/ 286295 h 607568"/>
                <a:gd name="connsiteX4" fmla="*/ 236256 w 608829"/>
                <a:gd name="connsiteY4" fmla="*/ 286295 h 607568"/>
                <a:gd name="connsiteX5" fmla="*/ 109882 w 608829"/>
                <a:gd name="connsiteY5" fmla="*/ 412484 h 607568"/>
                <a:gd name="connsiteX6" fmla="*/ 109882 w 608829"/>
                <a:gd name="connsiteY6" fmla="*/ 497848 h 607568"/>
                <a:gd name="connsiteX7" fmla="*/ 195370 w 608829"/>
                <a:gd name="connsiteY7" fmla="*/ 497848 h 607568"/>
                <a:gd name="connsiteX8" fmla="*/ 253498 w 608829"/>
                <a:gd name="connsiteY8" fmla="*/ 439805 h 607568"/>
                <a:gd name="connsiteX9" fmla="*/ 374814 w 608829"/>
                <a:gd name="connsiteY9" fmla="*/ 447846 h 607568"/>
                <a:gd name="connsiteX10" fmla="*/ 260726 w 608829"/>
                <a:gd name="connsiteY10" fmla="*/ 563108 h 607568"/>
                <a:gd name="connsiteX11" fmla="*/ 44526 w 608829"/>
                <a:gd name="connsiteY11" fmla="*/ 563108 h 607568"/>
                <a:gd name="connsiteX12" fmla="*/ 44526 w 608829"/>
                <a:gd name="connsiteY12" fmla="*/ 347328 h 607568"/>
                <a:gd name="connsiteX13" fmla="*/ 170901 w 608829"/>
                <a:gd name="connsiteY13" fmla="*/ 221138 h 607568"/>
                <a:gd name="connsiteX14" fmla="*/ 176889 w 608829"/>
                <a:gd name="connsiteY14" fmla="*/ 215674 h 607568"/>
                <a:gd name="connsiteX15" fmla="*/ 294872 w 608829"/>
                <a:gd name="connsiteY15" fmla="*/ 177400 h 607568"/>
                <a:gd name="connsiteX16" fmla="*/ 455930 w 608829"/>
                <a:gd name="connsiteY16" fmla="*/ 0 h 607568"/>
                <a:gd name="connsiteX17" fmla="*/ 563990 w 608829"/>
                <a:gd name="connsiteY17" fmla="*/ 44453 h 607568"/>
                <a:gd name="connsiteX18" fmla="*/ 563990 w 608829"/>
                <a:gd name="connsiteY18" fmla="*/ 260200 h 607568"/>
                <a:gd name="connsiteX19" fmla="*/ 516388 w 608829"/>
                <a:gd name="connsiteY19" fmla="*/ 307720 h 607568"/>
                <a:gd name="connsiteX20" fmla="*/ 437602 w 608829"/>
                <a:gd name="connsiteY20" fmla="*/ 386370 h 607568"/>
                <a:gd name="connsiteX21" fmla="*/ 425005 w 608829"/>
                <a:gd name="connsiteY21" fmla="*/ 397708 h 607568"/>
                <a:gd name="connsiteX22" fmla="*/ 272906 w 608829"/>
                <a:gd name="connsiteY22" fmla="*/ 419974 h 607568"/>
                <a:gd name="connsiteX23" fmla="*/ 221483 w 608829"/>
                <a:gd name="connsiteY23" fmla="*/ 386370 h 607568"/>
                <a:gd name="connsiteX24" fmla="*/ 286742 w 608829"/>
                <a:gd name="connsiteY24" fmla="*/ 321223 h 607568"/>
                <a:gd name="connsiteX25" fmla="*/ 372343 w 608829"/>
                <a:gd name="connsiteY25" fmla="*/ 321223 h 607568"/>
                <a:gd name="connsiteX26" fmla="*/ 422423 w 608829"/>
                <a:gd name="connsiteY26" fmla="*/ 271126 h 607568"/>
                <a:gd name="connsiteX27" fmla="*/ 498731 w 608829"/>
                <a:gd name="connsiteY27" fmla="*/ 195053 h 607568"/>
                <a:gd name="connsiteX28" fmla="*/ 498731 w 608829"/>
                <a:gd name="connsiteY28" fmla="*/ 109600 h 607568"/>
                <a:gd name="connsiteX29" fmla="*/ 413130 w 608829"/>
                <a:gd name="connsiteY29" fmla="*/ 109600 h 607568"/>
                <a:gd name="connsiteX30" fmla="*/ 352518 w 608829"/>
                <a:gd name="connsiteY30" fmla="*/ 170211 h 607568"/>
                <a:gd name="connsiteX31" fmla="*/ 231189 w 608829"/>
                <a:gd name="connsiteY31" fmla="*/ 160933 h 607568"/>
                <a:gd name="connsiteX32" fmla="*/ 347871 w 608829"/>
                <a:gd name="connsiteY32" fmla="*/ 44453 h 607568"/>
                <a:gd name="connsiteX33" fmla="*/ 455930 w 608829"/>
                <a:gd name="connsiteY33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8829" h="607568">
                  <a:moveTo>
                    <a:pt x="294872" y="177400"/>
                  </a:moveTo>
                  <a:cubicBezTo>
                    <a:pt x="308774" y="178830"/>
                    <a:pt x="322519" y="182168"/>
                    <a:pt x="335683" y="187426"/>
                  </a:cubicBezTo>
                  <a:cubicBezTo>
                    <a:pt x="354164" y="194642"/>
                    <a:pt x="371923" y="205983"/>
                    <a:pt x="387100" y="221138"/>
                  </a:cubicBezTo>
                  <a:lnTo>
                    <a:pt x="321745" y="286295"/>
                  </a:lnTo>
                  <a:cubicBezTo>
                    <a:pt x="298204" y="262789"/>
                    <a:pt x="259797" y="262789"/>
                    <a:pt x="236256" y="286295"/>
                  </a:cubicBezTo>
                  <a:lnTo>
                    <a:pt x="109882" y="412484"/>
                  </a:lnTo>
                  <a:cubicBezTo>
                    <a:pt x="86238" y="435990"/>
                    <a:pt x="86238" y="474342"/>
                    <a:pt x="109882" y="497848"/>
                  </a:cubicBezTo>
                  <a:cubicBezTo>
                    <a:pt x="133422" y="521457"/>
                    <a:pt x="171830" y="521457"/>
                    <a:pt x="195370" y="497848"/>
                  </a:cubicBezTo>
                  <a:lnTo>
                    <a:pt x="253498" y="439805"/>
                  </a:lnTo>
                  <a:cubicBezTo>
                    <a:pt x="303264" y="459599"/>
                    <a:pt x="316686" y="461249"/>
                    <a:pt x="374814" y="447846"/>
                  </a:cubicBezTo>
                  <a:lnTo>
                    <a:pt x="260726" y="563108"/>
                  </a:lnTo>
                  <a:cubicBezTo>
                    <a:pt x="201255" y="622388"/>
                    <a:pt x="103997" y="622388"/>
                    <a:pt x="44526" y="563108"/>
                  </a:cubicBezTo>
                  <a:cubicBezTo>
                    <a:pt x="-14841" y="503724"/>
                    <a:pt x="-14841" y="406608"/>
                    <a:pt x="44526" y="347328"/>
                  </a:cubicBezTo>
                  <a:lnTo>
                    <a:pt x="170901" y="221138"/>
                  </a:lnTo>
                  <a:cubicBezTo>
                    <a:pt x="172656" y="219385"/>
                    <a:pt x="174721" y="217324"/>
                    <a:pt x="176889" y="215674"/>
                  </a:cubicBezTo>
                  <a:cubicBezTo>
                    <a:pt x="210031" y="185982"/>
                    <a:pt x="253163" y="173108"/>
                    <a:pt x="294872" y="177400"/>
                  </a:cubicBezTo>
                  <a:close/>
                  <a:moveTo>
                    <a:pt x="455930" y="0"/>
                  </a:moveTo>
                  <a:cubicBezTo>
                    <a:pt x="495117" y="0"/>
                    <a:pt x="534303" y="14817"/>
                    <a:pt x="563990" y="44453"/>
                  </a:cubicBezTo>
                  <a:cubicBezTo>
                    <a:pt x="623776" y="104136"/>
                    <a:pt x="623776" y="200929"/>
                    <a:pt x="563990" y="260200"/>
                  </a:cubicBezTo>
                  <a:lnTo>
                    <a:pt x="516388" y="307720"/>
                  </a:lnTo>
                  <a:lnTo>
                    <a:pt x="437602" y="386370"/>
                  </a:lnTo>
                  <a:cubicBezTo>
                    <a:pt x="433782" y="390596"/>
                    <a:pt x="429135" y="394410"/>
                    <a:pt x="425005" y="397708"/>
                  </a:cubicBezTo>
                  <a:cubicBezTo>
                    <a:pt x="381120" y="432240"/>
                    <a:pt x="322986" y="439765"/>
                    <a:pt x="272906" y="419974"/>
                  </a:cubicBezTo>
                  <a:cubicBezTo>
                    <a:pt x="254319" y="412861"/>
                    <a:pt x="236662" y="401522"/>
                    <a:pt x="221483" y="386370"/>
                  </a:cubicBezTo>
                  <a:lnTo>
                    <a:pt x="286742" y="321223"/>
                  </a:lnTo>
                  <a:cubicBezTo>
                    <a:pt x="310388" y="344725"/>
                    <a:pt x="348697" y="344725"/>
                    <a:pt x="372343" y="321223"/>
                  </a:cubicBezTo>
                  <a:lnTo>
                    <a:pt x="422423" y="271126"/>
                  </a:lnTo>
                  <a:lnTo>
                    <a:pt x="498731" y="195053"/>
                  </a:lnTo>
                  <a:cubicBezTo>
                    <a:pt x="522274" y="171448"/>
                    <a:pt x="522274" y="133205"/>
                    <a:pt x="498731" y="109600"/>
                  </a:cubicBezTo>
                  <a:cubicBezTo>
                    <a:pt x="475085" y="86097"/>
                    <a:pt x="436776" y="86097"/>
                    <a:pt x="413130" y="109600"/>
                  </a:cubicBezTo>
                  <a:lnTo>
                    <a:pt x="352518" y="170211"/>
                  </a:lnTo>
                  <a:cubicBezTo>
                    <a:pt x="314622" y="152584"/>
                    <a:pt x="271150" y="149595"/>
                    <a:pt x="231189" y="160933"/>
                  </a:cubicBezTo>
                  <a:lnTo>
                    <a:pt x="347871" y="44453"/>
                  </a:lnTo>
                  <a:cubicBezTo>
                    <a:pt x="377558" y="14817"/>
                    <a:pt x="416744" y="0"/>
                    <a:pt x="455930" y="0"/>
                  </a:cubicBezTo>
                  <a:close/>
                </a:path>
              </a:pathLst>
            </a:custGeom>
            <a:solidFill>
              <a:srgbClr val="5CBB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6443" y="3601485"/>
            <a:ext cx="2886995" cy="1266323"/>
            <a:chOff x="7693415" y="2097834"/>
            <a:chExt cx="2886995" cy="1266323"/>
          </a:xfrm>
        </p:grpSpPr>
        <p:sp>
          <p:nvSpPr>
            <p:cNvPr id="21" name="文本框 20"/>
            <p:cNvSpPr txBox="1"/>
            <p:nvPr/>
          </p:nvSpPr>
          <p:spPr>
            <a:xfrm>
              <a:off x="8039104" y="2097834"/>
              <a:ext cx="254130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b="0" spc="10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2000" b="0" spc="1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693415" y="2434517"/>
              <a:ext cx="2341755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text,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view.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17631" y="3605930"/>
            <a:ext cx="2541306" cy="1266323"/>
            <a:chOff x="7793994" y="2097834"/>
            <a:chExt cx="2541306" cy="1266323"/>
          </a:xfrm>
        </p:grpSpPr>
        <p:sp>
          <p:nvSpPr>
            <p:cNvPr id="24" name="文本框 23"/>
            <p:cNvSpPr txBox="1"/>
            <p:nvPr/>
          </p:nvSpPr>
          <p:spPr>
            <a:xfrm>
              <a:off x="7793994" y="2097834"/>
              <a:ext cx="254130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2000" b="0" spc="10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2000" b="0" spc="1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893440" y="2434517"/>
              <a:ext cx="2341755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text,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view.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33350" y="3601485"/>
            <a:ext cx="2886995" cy="1266323"/>
            <a:chOff x="7693415" y="2097834"/>
            <a:chExt cx="2886995" cy="1266323"/>
          </a:xfrm>
        </p:grpSpPr>
        <p:sp>
          <p:nvSpPr>
            <p:cNvPr id="27" name="文本框 26"/>
            <p:cNvSpPr txBox="1"/>
            <p:nvPr/>
          </p:nvSpPr>
          <p:spPr>
            <a:xfrm>
              <a:off x="8039104" y="2097834"/>
              <a:ext cx="254130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b="0" spc="10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2000" b="0" spc="1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693415" y="2434517"/>
              <a:ext cx="2341755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text,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view.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002391" y="3601485"/>
            <a:ext cx="2886995" cy="1266323"/>
            <a:chOff x="7693415" y="2097834"/>
            <a:chExt cx="2886995" cy="1266323"/>
          </a:xfrm>
        </p:grpSpPr>
        <p:sp>
          <p:nvSpPr>
            <p:cNvPr id="30" name="文本框 29"/>
            <p:cNvSpPr txBox="1"/>
            <p:nvPr/>
          </p:nvSpPr>
          <p:spPr>
            <a:xfrm>
              <a:off x="8039104" y="2097834"/>
              <a:ext cx="254130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000" b="0" spc="100" dirty="0" smtClean="0">
                  <a:solidFill>
                    <a:srgbClr val="5CBB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Enter Title</a:t>
              </a:r>
              <a:endParaRPr lang="zh-CN" altLang="en-US" sz="2000" b="0" spc="100" dirty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693415" y="2434517"/>
              <a:ext cx="2341755" cy="929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Click here to add content of the text,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charset="0"/>
                  <a:ea typeface="Calibri Light" panose="020F0302020204030204" charset="0"/>
                </a:rPr>
                <a:t>and briefly explain your point of view.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11334750" y="123825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70611" y="2651410"/>
            <a:ext cx="33498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36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36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62354" y="2375588"/>
            <a:ext cx="1319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ln w="12700">
                  <a:solidFill>
                    <a:srgbClr val="9C7D50"/>
                  </a:solidFill>
                </a:ln>
                <a:solidFill>
                  <a:srgbClr val="F5C587"/>
                </a:solidFill>
                <a:latin typeface="汉仪铁线黑-85简" panose="00020600040101010101" pitchFamily="18" charset="-122"/>
                <a:ea typeface="汉仪铁线黑-85简" panose="00020600040101010101" pitchFamily="18" charset="-122"/>
              </a:defRPr>
            </a:lvl1pPr>
          </a:lstStyle>
          <a:p>
            <a:r>
              <a:rPr lang="en-US" altLang="zh-CN" sz="6600" dirty="0">
                <a:ln w="12700">
                  <a:noFill/>
                </a:ln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6600" dirty="0">
              <a:ln w="12700">
                <a:noFill/>
              </a:ln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0" y="5791200"/>
            <a:ext cx="857250" cy="942975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358238"/>
            <a:ext cx="4804092" cy="4804092"/>
          </a:xfrm>
          <a:prstGeom prst="rect">
            <a:avLst/>
          </a:prstGeom>
        </p:spPr>
      </p:pic>
      <p:sp>
        <p:nvSpPr>
          <p:cNvPr id="10" name="矩形 6"/>
          <p:cNvSpPr/>
          <p:nvPr/>
        </p:nvSpPr>
        <p:spPr>
          <a:xfrm>
            <a:off x="5384209" y="3214398"/>
            <a:ext cx="5097101" cy="6502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1074" y="426392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4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39572" y="2327980"/>
            <a:ext cx="3516411" cy="3516411"/>
            <a:chOff x="831212" y="2674179"/>
            <a:chExt cx="3516411" cy="3516411"/>
          </a:xfrm>
        </p:grpSpPr>
        <p:sp>
          <p:nvSpPr>
            <p:cNvPr id="7" name="椭圆 6"/>
            <p:cNvSpPr/>
            <p:nvPr/>
          </p:nvSpPr>
          <p:spPr>
            <a:xfrm>
              <a:off x="831212" y="2674179"/>
              <a:ext cx="3516411" cy="3516411"/>
            </a:xfrm>
            <a:prstGeom prst="ellipse">
              <a:avLst/>
            </a:prstGeom>
            <a:noFill/>
            <a:ln w="19050">
              <a:solidFill>
                <a:srgbClr val="5CB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24889" y="2767856"/>
              <a:ext cx="3329059" cy="332905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CBB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376870" y="3148675"/>
            <a:ext cx="13246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en-US" altLang="zh-CN" sz="2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58470" y="2834433"/>
            <a:ext cx="13246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en-US" altLang="zh-CN" sz="20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4976" y="3998243"/>
            <a:ext cx="2905601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98145" y="3148938"/>
            <a:ext cx="4131680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193" y="4904998"/>
            <a:ext cx="5849552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7" y="1865322"/>
            <a:ext cx="2472952" cy="258628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74" y="2779084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80871" y="1609412"/>
            <a:ext cx="11716378" cy="3486778"/>
          </a:xfrm>
          <a:custGeom>
            <a:avLst/>
            <a:gdLst>
              <a:gd name="connsiteX0" fmla="*/ 0 w 11716378"/>
              <a:gd name="connsiteY0" fmla="*/ 3486778 h 3486778"/>
              <a:gd name="connsiteX1" fmla="*/ 2240782 w 11716378"/>
              <a:gd name="connsiteY1" fmla="*/ 2471894 h 3486778"/>
              <a:gd name="connsiteX2" fmla="*/ 5004079 w 11716378"/>
              <a:gd name="connsiteY2" fmla="*/ 1607736 h 3486778"/>
              <a:gd name="connsiteX3" fmla="*/ 8631534 w 11716378"/>
              <a:gd name="connsiteY3" fmla="*/ 1788606 h 3486778"/>
              <a:gd name="connsiteX4" fmla="*/ 11716378 w 11716378"/>
              <a:gd name="connsiteY4" fmla="*/ 0 h 348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6378" h="3486778">
                <a:moveTo>
                  <a:pt x="0" y="3486778"/>
                </a:moveTo>
                <a:cubicBezTo>
                  <a:pt x="703384" y="3135923"/>
                  <a:pt x="1406769" y="2785068"/>
                  <a:pt x="2240782" y="2471894"/>
                </a:cubicBezTo>
                <a:cubicBezTo>
                  <a:pt x="3074795" y="2158720"/>
                  <a:pt x="3938954" y="1721617"/>
                  <a:pt x="5004079" y="1607736"/>
                </a:cubicBezTo>
                <a:cubicBezTo>
                  <a:pt x="6069204" y="1493855"/>
                  <a:pt x="7512818" y="2056562"/>
                  <a:pt x="8631534" y="1788606"/>
                </a:cubicBezTo>
                <a:cubicBezTo>
                  <a:pt x="9750250" y="1520650"/>
                  <a:pt x="10733314" y="760325"/>
                  <a:pt x="11716378" y="0"/>
                </a:cubicBezTo>
              </a:path>
            </a:pathLst>
          </a:custGeom>
          <a:noFill/>
          <a:ln w="127000" cap="rnd">
            <a:solidFill>
              <a:srgbClr val="5CBB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57425" y="1609412"/>
            <a:ext cx="11716378" cy="3486778"/>
          </a:xfrm>
          <a:custGeom>
            <a:avLst/>
            <a:gdLst>
              <a:gd name="connsiteX0" fmla="*/ 0 w 11716378"/>
              <a:gd name="connsiteY0" fmla="*/ 3486778 h 3486778"/>
              <a:gd name="connsiteX1" fmla="*/ 2240782 w 11716378"/>
              <a:gd name="connsiteY1" fmla="*/ 2471894 h 3486778"/>
              <a:gd name="connsiteX2" fmla="*/ 5004079 w 11716378"/>
              <a:gd name="connsiteY2" fmla="*/ 1607736 h 3486778"/>
              <a:gd name="connsiteX3" fmla="*/ 8631534 w 11716378"/>
              <a:gd name="connsiteY3" fmla="*/ 1788606 h 3486778"/>
              <a:gd name="connsiteX4" fmla="*/ 11716378 w 11716378"/>
              <a:gd name="connsiteY4" fmla="*/ 0 h 348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6378" h="3486778">
                <a:moveTo>
                  <a:pt x="0" y="3486778"/>
                </a:moveTo>
                <a:cubicBezTo>
                  <a:pt x="703384" y="3135923"/>
                  <a:pt x="1406769" y="2785068"/>
                  <a:pt x="2240782" y="2471894"/>
                </a:cubicBezTo>
                <a:cubicBezTo>
                  <a:pt x="3074795" y="2158720"/>
                  <a:pt x="3938954" y="1721617"/>
                  <a:pt x="5004079" y="1607736"/>
                </a:cubicBezTo>
                <a:cubicBezTo>
                  <a:pt x="6069204" y="1493855"/>
                  <a:pt x="7512818" y="2056562"/>
                  <a:pt x="8631534" y="1788606"/>
                </a:cubicBezTo>
                <a:cubicBezTo>
                  <a:pt x="9750250" y="1520650"/>
                  <a:pt x="10733314" y="760325"/>
                  <a:pt x="11716378" y="0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247650"/>
          </a:xfrm>
          <a:prstGeom prst="rect">
            <a:avLst/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1501438" y="123826"/>
            <a:ext cx="690562" cy="759618"/>
          </a:xfrm>
          <a:prstGeom prst="roundRect">
            <a:avLst>
              <a:gd name="adj" fmla="val 17778"/>
            </a:avLst>
          </a:prstGeom>
          <a:solidFill>
            <a:srgbClr val="5C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10534" y="521642"/>
            <a:ext cx="33498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9C7D50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r>
              <a:rPr lang="en-US" altLang="zh-CN" sz="2400" dirty="0" smtClean="0">
                <a:solidFill>
                  <a:srgbClr val="5CBB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Enter Title</a:t>
            </a:r>
            <a:endParaRPr lang="zh-CN" altLang="en-US" sz="2400" dirty="0">
              <a:solidFill>
                <a:srgbClr val="5CBB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12985" y="3940629"/>
            <a:ext cx="823964" cy="823964"/>
          </a:xfrm>
          <a:prstGeom prst="ellipse">
            <a:avLst/>
          </a:prstGeom>
          <a:solidFill>
            <a:srgbClr val="5CBBFF"/>
          </a:solidFill>
          <a:ln w="25400">
            <a:solidFill>
              <a:srgbClr val="E9F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zh-CN" altLang="en-US" sz="4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7715" y="2940819"/>
            <a:ext cx="823964" cy="823964"/>
          </a:xfrm>
          <a:prstGeom prst="ellipse">
            <a:avLst/>
          </a:prstGeom>
          <a:solidFill>
            <a:srgbClr val="5CBBFF"/>
          </a:solidFill>
          <a:ln w="25400">
            <a:solidFill>
              <a:srgbClr val="E9F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zh-CN" altLang="en-US" sz="4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38777" y="3036280"/>
            <a:ext cx="823964" cy="823964"/>
          </a:xfrm>
          <a:prstGeom prst="ellipse">
            <a:avLst/>
          </a:prstGeom>
          <a:solidFill>
            <a:srgbClr val="5CBBFF"/>
          </a:solidFill>
          <a:ln w="25400">
            <a:solidFill>
              <a:srgbClr val="E9F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endParaRPr lang="zh-CN" altLang="en-US" sz="4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386647" y="2116855"/>
            <a:ext cx="823964" cy="823964"/>
          </a:xfrm>
          <a:prstGeom prst="ellipse">
            <a:avLst/>
          </a:prstGeom>
          <a:solidFill>
            <a:srgbClr val="5CBBFF"/>
          </a:solidFill>
          <a:ln w="25400">
            <a:solidFill>
              <a:srgbClr val="E9F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endParaRPr lang="zh-CN" altLang="en-US" sz="4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364" y="2854581"/>
            <a:ext cx="3191831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6" name="矩形 11"/>
          <p:cNvSpPr/>
          <p:nvPr/>
        </p:nvSpPr>
        <p:spPr>
          <a:xfrm>
            <a:off x="3429574" y="4012821"/>
            <a:ext cx="3191831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7" name="矩形 11"/>
          <p:cNvSpPr/>
          <p:nvPr/>
        </p:nvSpPr>
        <p:spPr>
          <a:xfrm>
            <a:off x="6621084" y="2283716"/>
            <a:ext cx="3191831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  <p:sp>
        <p:nvSpPr>
          <p:cNvPr id="18" name="矩形 11"/>
          <p:cNvSpPr/>
          <p:nvPr/>
        </p:nvSpPr>
        <p:spPr>
          <a:xfrm>
            <a:off x="9731375" y="3425190"/>
            <a:ext cx="2460625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Click here to add content of the text,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charset="0"/>
                <a:ea typeface="Calibri Light" panose="020F0302020204030204" charset="0"/>
              </a:rPr>
              <a:t>and briefly explain your point of view.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charset="0"/>
              <a:ea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3286</Words>
  <Application>WPS Presentation</Application>
  <PresentationFormat>宽屏</PresentationFormat>
  <Paragraphs>195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方正卡通简体</vt:lpstr>
      <vt:lpstr>Calibri Light</vt:lpstr>
      <vt:lpstr>汉仪铁线黑-85简</vt:lpstr>
      <vt:lpstr>汉仪趣黑W</vt:lpstr>
      <vt:lpstr>Microsoft YaHei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Nyashuka</cp:lastModifiedBy>
  <cp:revision>33</cp:revision>
  <dcterms:created xsi:type="dcterms:W3CDTF">2019-04-20T01:06:00Z</dcterms:created>
  <dcterms:modified xsi:type="dcterms:W3CDTF">2023-05-10T15:16:40Z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FCFBC94C48354CC0848C8460714CE35B</vt:lpwstr>
  </property>
</Properties>
</file>